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18"/>
  </p:notesMasterIdLst>
  <p:handoutMasterIdLst>
    <p:handoutMasterId r:id="rId119"/>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72" r:id="rId31"/>
    <p:sldId id="260" r:id="rId32"/>
    <p:sldId id="290" r:id="rId33"/>
    <p:sldId id="291" r:id="rId34"/>
    <p:sldId id="292" r:id="rId35"/>
    <p:sldId id="293"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490" r:id="rId53"/>
    <p:sldId id="33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359" r:id="rId95"/>
    <p:sldId id="383" r:id="rId96"/>
    <p:sldId id="342" r:id="rId97"/>
    <p:sldId id="372" r:id="rId98"/>
    <p:sldId id="396" r:id="rId99"/>
    <p:sldId id="397" r:id="rId100"/>
    <p:sldId id="395" r:id="rId101"/>
    <p:sldId id="422" r:id="rId102"/>
    <p:sldId id="262" r:id="rId103"/>
    <p:sldId id="261" r:id="rId104"/>
    <p:sldId id="263" r:id="rId105"/>
    <p:sldId id="368" r:id="rId106"/>
    <p:sldId id="423" r:id="rId107"/>
    <p:sldId id="473" r:id="rId108"/>
    <p:sldId id="474" r:id="rId109"/>
    <p:sldId id="469" r:id="rId110"/>
    <p:sldId id="444" r:id="rId111"/>
    <p:sldId id="445" r:id="rId112"/>
    <p:sldId id="446" r:id="rId113"/>
    <p:sldId id="450" r:id="rId114"/>
    <p:sldId id="443" r:id="rId115"/>
    <p:sldId id="419" r:id="rId116"/>
    <p:sldId id="393" r:id="rId117"/>
  </p:sldIdLst>
  <p:sldSz cx="9144000" cy="6858000" type="screen4x3"/>
  <p:notesSz cx="7315200" cy="9601200"/>
  <p:embeddedFontLst>
    <p:embeddedFont>
      <p:font typeface="Baskerville Old Face" panose="02020602080505020303" pitchFamily="18" charset="0"/>
      <p:regular r:id="rId120"/>
    </p:embeddedFont>
    <p:embeddedFont>
      <p:font typeface="Cambria Math" panose="02040503050406030204" pitchFamily="18" charset="0"/>
      <p:regular r:id="rId121"/>
    </p:embeddedFont>
    <p:embeddedFont>
      <p:font typeface="Century Gothic" panose="020B0502020202020204" pitchFamily="34" charset="0"/>
      <p:regular r:id="rId122"/>
      <p:bold r:id="rId123"/>
      <p:italic r:id="rId124"/>
      <p:boldItalic r:id="rId125"/>
    </p:embeddedFont>
    <p:embeddedFont>
      <p:font typeface="Curlz MT" panose="04040404050702020202" pitchFamily="82" charset="0"/>
      <p:regular r:id="rId126"/>
    </p:embeddedFont>
    <p:embeddedFont>
      <p:font typeface="Book Antiqua" panose="02040602050305030304" pitchFamily="18" charset="0"/>
      <p:regular r:id="rId127"/>
      <p:bold r:id="rId128"/>
      <p:italic r:id="rId129"/>
      <p:boldItalic r:id="rId130"/>
    </p:embeddedFont>
    <p:embeddedFont>
      <p:font typeface="Euclid Symbol" panose="05050102010706020507" pitchFamily="18" charset="2"/>
      <p:regular r:id="rId131"/>
      <p:bold r:id="rId132"/>
      <p:italic r:id="rId133"/>
      <p:boldItalic r:id="rId134"/>
    </p:embeddedFont>
    <p:embeddedFont>
      <p:font typeface="Calibri" panose="020F0502020204030204" pitchFamily="34" charset="0"/>
      <p:regular r:id="rId135"/>
      <p:bold r:id="rId136"/>
      <p:italic r:id="rId137"/>
      <p:boldItalic r:id="rId138"/>
    </p:embeddedFont>
    <p:embeddedFont>
      <p:font typeface="Candara" panose="020E0502030303020204" pitchFamily="34" charset="0"/>
      <p:regular r:id="rId139"/>
      <p:bold r:id="rId140"/>
      <p:italic r:id="rId141"/>
      <p:boldItalic r:id="rId14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72"/>
            <p14:sldId id="260"/>
            <p14:sldId id="290"/>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490"/>
            <p14:sldId id="330"/>
          </p14:sldIdLst>
        </p14:section>
        <p14:section name="Flow Controller" id="{262F6A20-208C-4511-8E17-AF09E0B3093F}">
          <p14:sldIdLst>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2D48"/>
    <a:srgbClr val="FFFFFF"/>
    <a:srgbClr val="0000FF"/>
    <a:srgbClr val="0066FF"/>
    <a:srgbClr val="009900"/>
    <a:srgbClr val="66FF33"/>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3" autoAdjust="0"/>
    <p:restoredTop sz="85034" autoAdjust="0"/>
  </p:normalViewPr>
  <p:slideViewPr>
    <p:cSldViewPr snapToGrid="0">
      <p:cViewPr varScale="1">
        <p:scale>
          <a:sx n="73" d="100"/>
          <a:sy n="73" d="100"/>
        </p:scale>
        <p:origin x="1133"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1.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handoutMaster" Target="handoutMasters/handout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7.fntdata"/><Relationship Id="rId14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2.fntdata"/><Relationship Id="rId142" Type="http://schemas.openxmlformats.org/officeDocument/2006/relationships/font" Target="fonts/font2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3.fntdata"/><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4.fntdata"/><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e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wmf"/><Relationship Id="rId1" Type="http://schemas.openxmlformats.org/officeDocument/2006/relationships/image" Target="../media/image163.emf"/><Relationship Id="rId5" Type="http://schemas.openxmlformats.org/officeDocument/2006/relationships/image" Target="../media/image167.emf"/><Relationship Id="rId4" Type="http://schemas.openxmlformats.org/officeDocument/2006/relationships/image" Target="../media/image166.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5" Type="http://schemas.openxmlformats.org/officeDocument/2006/relationships/image" Target="../media/image179.wmf"/><Relationship Id="rId4" Type="http://schemas.openxmlformats.org/officeDocument/2006/relationships/image" Target="../media/image178.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10" Type="http://schemas.openxmlformats.org/officeDocument/2006/relationships/image" Target="../media/image189.wmf"/><Relationship Id="rId4" Type="http://schemas.openxmlformats.org/officeDocument/2006/relationships/image" Target="../media/image183.wmf"/><Relationship Id="rId9" Type="http://schemas.openxmlformats.org/officeDocument/2006/relationships/image" Target="../media/image18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1.wmf"/><Relationship Id="rId5" Type="http://schemas.openxmlformats.org/officeDocument/2006/relationships/image" Target="../media/image191.wmf"/><Relationship Id="rId4" Type="http://schemas.openxmlformats.org/officeDocument/2006/relationships/image" Target="../media/image190.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image" Target="../media/image194.wmf"/><Relationship Id="rId7" Type="http://schemas.openxmlformats.org/officeDocument/2006/relationships/image" Target="../media/image189.wmf"/><Relationship Id="rId2" Type="http://schemas.openxmlformats.org/officeDocument/2006/relationships/image" Target="../media/image193.wmf"/><Relationship Id="rId1" Type="http://schemas.openxmlformats.org/officeDocument/2006/relationships/image" Target="../media/image192.wmf"/><Relationship Id="rId6" Type="http://schemas.openxmlformats.org/officeDocument/2006/relationships/image" Target="../media/image196.wmf"/><Relationship Id="rId5" Type="http://schemas.openxmlformats.org/officeDocument/2006/relationships/image" Target="../media/image188.wmf"/><Relationship Id="rId4" Type="http://schemas.openxmlformats.org/officeDocument/2006/relationships/image" Target="../media/image195.wmf"/><Relationship Id="rId9" Type="http://schemas.openxmlformats.org/officeDocument/2006/relationships/image" Target="../media/image18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emf"/><Relationship Id="rId4" Type="http://schemas.openxmlformats.org/officeDocument/2006/relationships/image" Target="../media/image20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08.emf"/><Relationship Id="rId7" Type="http://schemas.openxmlformats.org/officeDocument/2006/relationships/image" Target="../media/image212.wmf"/><Relationship Id="rId2" Type="http://schemas.openxmlformats.org/officeDocument/2006/relationships/image" Target="../media/image207.emf"/><Relationship Id="rId1" Type="http://schemas.openxmlformats.org/officeDocument/2006/relationships/image" Target="../media/image206.e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9.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 Id="rId5" Type="http://schemas.openxmlformats.org/officeDocument/2006/relationships/image" Target="../media/image217.emf"/><Relationship Id="rId4" Type="http://schemas.openxmlformats.org/officeDocument/2006/relationships/image" Target="../media/image21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4" Type="http://schemas.openxmlformats.org/officeDocument/2006/relationships/image" Target="../media/image22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81.wmf"/><Relationship Id="rId4" Type="http://schemas.openxmlformats.org/officeDocument/2006/relationships/image" Target="../media/image2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wmf"/><Relationship Id="rId1" Type="http://schemas.openxmlformats.org/officeDocument/2006/relationships/image" Target="../media/image23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image" Target="../media/image245.emf"/><Relationship Id="rId4" Type="http://schemas.openxmlformats.org/officeDocument/2006/relationships/image" Target="../media/image24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5" Type="http://schemas.openxmlformats.org/officeDocument/2006/relationships/image" Target="../media/image42.emf"/><Relationship Id="rId4" Type="http://schemas.openxmlformats.org/officeDocument/2006/relationships/image" Target="../media/image41.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8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25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emf"/><Relationship Id="rId4"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5" Type="http://schemas.openxmlformats.org/officeDocument/2006/relationships/image" Target="../media/image87.wmf"/><Relationship Id="rId4"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34</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36</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38</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47</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48</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50</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52</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54</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55</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57</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62</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64</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66</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232.png"/></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notesSlide" Target="../notesSlides/notesSlide74.xml"/><Relationship Id="rId7" Type="http://schemas.openxmlformats.org/officeDocument/2006/relationships/image" Target="../media/image233.wmf"/><Relationship Id="rId2" Type="http://schemas.openxmlformats.org/officeDocument/2006/relationships/slideLayout" Target="../slideLayouts/slideLayout12.xml"/><Relationship Id="rId1" Type="http://schemas.openxmlformats.org/officeDocument/2006/relationships/vmlDrawing" Target="../drawings/vmlDrawing35.vml"/><Relationship Id="rId6" Type="http://schemas.openxmlformats.org/officeDocument/2006/relationships/oleObject" Target="../embeddings/oleObject145.bin"/><Relationship Id="rId11" Type="http://schemas.openxmlformats.org/officeDocument/2006/relationships/image" Target="../media/image235.wmf"/><Relationship Id="rId5" Type="http://schemas.openxmlformats.org/officeDocument/2006/relationships/image" Target="../media/image81.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234.w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notesSlide" Target="../notesSlides/notesSlide75.xml"/><Relationship Id="rId7" Type="http://schemas.openxmlformats.org/officeDocument/2006/relationships/image" Target="../media/image237.wmf"/><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oleObject" Target="../embeddings/oleObject149.bin"/><Relationship Id="rId5" Type="http://schemas.openxmlformats.org/officeDocument/2006/relationships/image" Target="../media/image236.wmf"/><Relationship Id="rId4" Type="http://schemas.openxmlformats.org/officeDocument/2006/relationships/oleObject" Target="../embeddings/oleObject148.bin"/><Relationship Id="rId9" Type="http://schemas.openxmlformats.org/officeDocument/2006/relationships/image" Target="../media/image238.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notesSlide" Target="../notesSlides/notesSlide76.xml"/><Relationship Id="rId7" Type="http://schemas.openxmlformats.org/officeDocument/2006/relationships/image" Target="../media/image239.wmf"/><Relationship Id="rId2" Type="http://schemas.openxmlformats.org/officeDocument/2006/relationships/slideLayout" Target="../slideLayouts/slideLayout12.xml"/><Relationship Id="rId1" Type="http://schemas.openxmlformats.org/officeDocument/2006/relationships/vmlDrawing" Target="../drawings/vmlDrawing37.vml"/><Relationship Id="rId6" Type="http://schemas.openxmlformats.org/officeDocument/2006/relationships/oleObject" Target="../embeddings/oleObject152.bin"/><Relationship Id="rId5" Type="http://schemas.openxmlformats.org/officeDocument/2006/relationships/image" Target="../media/image237.wmf"/><Relationship Id="rId4" Type="http://schemas.openxmlformats.org/officeDocument/2006/relationships/oleObject" Target="../embeddings/oleObject151.bin"/><Relationship Id="rId9" Type="http://schemas.openxmlformats.org/officeDocument/2006/relationships/image" Target="../media/image240.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notesSlide" Target="../notesSlides/notesSlide78.xml"/><Relationship Id="rId7" Type="http://schemas.openxmlformats.org/officeDocument/2006/relationships/oleObject" Target="../embeddings/oleObject154.bin"/><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44.wmf"/><Relationship Id="rId5" Type="http://schemas.openxmlformats.org/officeDocument/2006/relationships/image" Target="../media/image243.wmf"/><Relationship Id="rId10" Type="http://schemas.openxmlformats.org/officeDocument/2006/relationships/image" Target="../media/image242.wmf"/><Relationship Id="rId4" Type="http://schemas.openxmlformats.org/officeDocument/2006/relationships/image" Target="../media/image12.emf"/><Relationship Id="rId9" Type="http://schemas.openxmlformats.org/officeDocument/2006/relationships/oleObject" Target="../embeddings/oleObject155.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58.bin"/><Relationship Id="rId3" Type="http://schemas.openxmlformats.org/officeDocument/2006/relationships/notesSlide" Target="../notesSlides/notesSlide80.xml"/><Relationship Id="rId7" Type="http://schemas.openxmlformats.org/officeDocument/2006/relationships/image" Target="../media/image246.emf"/><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oleObject" Target="../embeddings/oleObject157.bin"/><Relationship Id="rId11" Type="http://schemas.openxmlformats.org/officeDocument/2006/relationships/image" Target="../media/image248.emf"/><Relationship Id="rId5" Type="http://schemas.openxmlformats.org/officeDocument/2006/relationships/image" Target="../media/image245.emf"/><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247.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image" Target="../media/image249.wmf"/><Relationship Id="rId7" Type="http://schemas.openxmlformats.org/officeDocument/2006/relationships/image" Target="../media/image196.wmf"/><Relationship Id="rId2" Type="http://schemas.openxmlformats.org/officeDocument/2006/relationships/slideLayout" Target="../slideLayouts/slideLayout9.xml"/><Relationship Id="rId1" Type="http://schemas.openxmlformats.org/officeDocument/2006/relationships/vmlDrawing" Target="../drawings/vmlDrawing40.vml"/><Relationship Id="rId6" Type="http://schemas.openxmlformats.org/officeDocument/2006/relationships/oleObject" Target="../embeddings/oleObject161.bin"/><Relationship Id="rId5" Type="http://schemas.openxmlformats.org/officeDocument/2006/relationships/image" Target="../media/image195.wmf"/><Relationship Id="rId4" Type="http://schemas.openxmlformats.org/officeDocument/2006/relationships/oleObject" Target="../embeddings/oleObject160.bin"/><Relationship Id="rId9" Type="http://schemas.openxmlformats.org/officeDocument/2006/relationships/image" Target="../media/image200.wmf"/></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xml"/><Relationship Id="rId7" Type="http://schemas.openxmlformats.org/officeDocument/2006/relationships/image" Target="../media/image2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251.wmf"/><Relationship Id="rId7" Type="http://schemas.openxmlformats.org/officeDocument/2006/relationships/oleObject" Target="../embeddings/oleObject163.bin"/><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image" Target="../media/image195.wmf"/><Relationship Id="rId5" Type="http://schemas.openxmlformats.org/officeDocument/2006/relationships/oleObject" Target="../embeddings/oleObject162.bin"/><Relationship Id="rId4" Type="http://schemas.openxmlformats.org/officeDocument/2006/relationships/image" Target="../media/image252.emf"/></Relationships>
</file>

<file path=ppt/slides/_rels/slide111.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253.wmf"/><Relationship Id="rId7" Type="http://schemas.openxmlformats.org/officeDocument/2006/relationships/oleObject" Target="../embeddings/oleObject165.bin"/><Relationship Id="rId2" Type="http://schemas.openxmlformats.org/officeDocument/2006/relationships/slideLayout" Target="../slideLayouts/slideLayout9.xml"/><Relationship Id="rId1" Type="http://schemas.openxmlformats.org/officeDocument/2006/relationships/vmlDrawing" Target="../drawings/vmlDrawing42.vml"/><Relationship Id="rId6" Type="http://schemas.openxmlformats.org/officeDocument/2006/relationships/image" Target="../media/image195.wmf"/><Relationship Id="rId5" Type="http://schemas.openxmlformats.org/officeDocument/2006/relationships/oleObject" Target="../embeddings/oleObject164.bin"/><Relationship Id="rId4" Type="http://schemas.openxmlformats.org/officeDocument/2006/relationships/image" Target="../media/image254.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97.wmf"/><Relationship Id="rId2" Type="http://schemas.openxmlformats.org/officeDocument/2006/relationships/slideLayout" Target="../slideLayouts/slideLayout9.xml"/><Relationship Id="rId1" Type="http://schemas.openxmlformats.org/officeDocument/2006/relationships/vmlDrawing" Target="../drawings/vmlDrawing43.vml"/><Relationship Id="rId6" Type="http://schemas.openxmlformats.org/officeDocument/2006/relationships/oleObject" Target="../embeddings/oleObject167.bin"/><Relationship Id="rId5" Type="http://schemas.openxmlformats.org/officeDocument/2006/relationships/image" Target="../media/image183.wmf"/><Relationship Id="rId4" Type="http://schemas.openxmlformats.org/officeDocument/2006/relationships/oleObject" Target="../embeddings/oleObject166.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notesSlide" Target="../notesSlides/notesSlide82.xml"/><Relationship Id="rId7" Type="http://schemas.openxmlformats.org/officeDocument/2006/relationships/hyperlink" Target="http://floatvalve.com/" TargetMode="External"/><Relationship Id="rId2" Type="http://schemas.openxmlformats.org/officeDocument/2006/relationships/slideLayout" Target="../slideLayouts/slideLayout9.xml"/><Relationship Id="rId1" Type="http://schemas.openxmlformats.org/officeDocument/2006/relationships/vmlDrawing" Target="../drawings/vmlDrawing44.vml"/><Relationship Id="rId6" Type="http://schemas.openxmlformats.org/officeDocument/2006/relationships/image" Target="../media/image255.emf"/><Relationship Id="rId11" Type="http://schemas.openxmlformats.org/officeDocument/2006/relationships/hyperlink" Target="http://www.cdivalve.com/products/float-valves/pvc-float-valves" TargetMode="External"/><Relationship Id="rId5" Type="http://schemas.openxmlformats.org/officeDocument/2006/relationships/oleObject" Target="../embeddings/oleObject168.bin"/><Relationship Id="rId10" Type="http://schemas.openxmlformats.org/officeDocument/2006/relationships/image" Target="../media/image256.wmf"/><Relationship Id="rId4" Type="http://schemas.openxmlformats.org/officeDocument/2006/relationships/image" Target="../media/image257.wmf"/><Relationship Id="rId9" Type="http://schemas.openxmlformats.org/officeDocument/2006/relationships/oleObject" Target="../embeddings/oleObject169.bin"/></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2.png"/><Relationship Id="rId3" Type="http://schemas.openxmlformats.org/officeDocument/2006/relationships/tags" Target="../tags/tag15.xml"/><Relationship Id="rId7" Type="http://schemas.openxmlformats.org/officeDocument/2006/relationships/notesSlide" Target="../notesSlides/notesSlide6.xml"/><Relationship Id="rId12"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2.xml"/><Relationship Id="rId11" Type="http://schemas.openxmlformats.org/officeDocument/2006/relationships/image" Target="../media/image29.png"/><Relationship Id="rId5" Type="http://schemas.openxmlformats.org/officeDocument/2006/relationships/tags" Target="../tags/tag17.xml"/><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image" Target="../media/image13.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0.xml"/><Relationship Id="rId7" Type="http://schemas.openxmlformats.org/officeDocument/2006/relationships/image" Target="../media/image35.wmf"/><Relationship Id="rId2" Type="http://schemas.openxmlformats.org/officeDocument/2006/relationships/tags" Target="../tags/tag19.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notesSlide" Target="../notesSlides/notesSlide8.xml"/><Relationship Id="rId4" Type="http://schemas.openxmlformats.org/officeDocument/2006/relationships/slideLayout" Target="../slideLayouts/slideLayout9.xml"/><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9.bin"/><Relationship Id="rId3" Type="http://schemas.openxmlformats.org/officeDocument/2006/relationships/slideLayout" Target="../slideLayouts/slideLayout9.xml"/><Relationship Id="rId7" Type="http://schemas.openxmlformats.org/officeDocument/2006/relationships/oleObject" Target="../embeddings/oleObject6.bin"/><Relationship Id="rId12" Type="http://schemas.openxmlformats.org/officeDocument/2006/relationships/image" Target="../media/image41.emf"/><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image" Target="../media/image38.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image" Target="../media/image43.png"/><Relationship Id="rId10" Type="http://schemas.openxmlformats.org/officeDocument/2006/relationships/image" Target="../media/image40.emf"/><Relationship Id="rId4" Type="http://schemas.openxmlformats.org/officeDocument/2006/relationships/notesSlide" Target="../notesSlides/notesSlide9.xml"/><Relationship Id="rId9" Type="http://schemas.openxmlformats.org/officeDocument/2006/relationships/oleObject" Target="../embeddings/oleObject7.bin"/><Relationship Id="rId14"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7.emf"/><Relationship Id="rId18" Type="http://schemas.openxmlformats.org/officeDocument/2006/relationships/image" Target="../media/image49.wmf"/><Relationship Id="rId3" Type="http://schemas.openxmlformats.org/officeDocument/2006/relationships/slideLayout" Target="../slideLayouts/slideLayout12.xml"/><Relationship Id="rId7" Type="http://schemas.openxmlformats.org/officeDocument/2006/relationships/oleObject" Target="../embeddings/oleObject11.bin"/><Relationship Id="rId12" Type="http://schemas.openxmlformats.org/officeDocument/2006/relationships/oleObject" Target="../embeddings/oleObject13.bin"/><Relationship Id="rId17" Type="http://schemas.openxmlformats.org/officeDocument/2006/relationships/oleObject" Target="../embeddings/oleObject15.bin"/><Relationship Id="rId2" Type="http://schemas.openxmlformats.org/officeDocument/2006/relationships/tags" Target="../tags/tag22.xml"/><Relationship Id="rId16" Type="http://schemas.openxmlformats.org/officeDocument/2006/relationships/image" Target="../media/image48.wmf"/><Relationship Id="rId1" Type="http://schemas.openxmlformats.org/officeDocument/2006/relationships/vmlDrawing" Target="../drawings/vmlDrawing5.vml"/><Relationship Id="rId6" Type="http://schemas.openxmlformats.org/officeDocument/2006/relationships/image" Target="../media/image44.emf"/><Relationship Id="rId11" Type="http://schemas.openxmlformats.org/officeDocument/2006/relationships/image" Target="../media/image50.emf"/><Relationship Id="rId5" Type="http://schemas.openxmlformats.org/officeDocument/2006/relationships/oleObject" Target="../embeddings/oleObject10.bin"/><Relationship Id="rId15" Type="http://schemas.openxmlformats.org/officeDocument/2006/relationships/oleObject" Target="../embeddings/oleObject14.bin"/><Relationship Id="rId10" Type="http://schemas.openxmlformats.org/officeDocument/2006/relationships/image" Target="../media/image46.emf"/><Relationship Id="rId19" Type="http://schemas.openxmlformats.org/officeDocument/2006/relationships/image" Target="../media/image52.png"/><Relationship Id="rId4" Type="http://schemas.openxmlformats.org/officeDocument/2006/relationships/notesSlide" Target="../notesSlides/notesSlide10.xml"/><Relationship Id="rId9" Type="http://schemas.openxmlformats.org/officeDocument/2006/relationships/oleObject" Target="../embeddings/oleObject12.bin"/><Relationship Id="rId14" Type="http://schemas.openxmlformats.org/officeDocument/2006/relationships/image" Target="../media/image5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57.emf"/><Relationship Id="rId18" Type="http://schemas.openxmlformats.org/officeDocument/2006/relationships/oleObject" Target="../embeddings/oleObject23.bin"/><Relationship Id="rId3" Type="http://schemas.openxmlformats.org/officeDocument/2006/relationships/notesSlide" Target="../notesSlides/notesSlide11.xml"/><Relationship Id="rId21" Type="http://schemas.openxmlformats.org/officeDocument/2006/relationships/image" Target="../media/image61.emf"/><Relationship Id="rId7" Type="http://schemas.openxmlformats.org/officeDocument/2006/relationships/image" Target="../media/image54.emf"/><Relationship Id="rId12" Type="http://schemas.openxmlformats.org/officeDocument/2006/relationships/oleObject" Target="../embeddings/oleObject20.bin"/><Relationship Id="rId17" Type="http://schemas.openxmlformats.org/officeDocument/2006/relationships/image" Target="../media/image59.emf"/><Relationship Id="rId2" Type="http://schemas.openxmlformats.org/officeDocument/2006/relationships/slideLayout" Target="../slideLayouts/slideLayout12.xml"/><Relationship Id="rId16" Type="http://schemas.openxmlformats.org/officeDocument/2006/relationships/oleObject" Target="../embeddings/oleObject22.bin"/><Relationship Id="rId20" Type="http://schemas.openxmlformats.org/officeDocument/2006/relationships/oleObject" Target="../embeddings/oleObject24.bin"/><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56.emf"/><Relationship Id="rId5" Type="http://schemas.openxmlformats.org/officeDocument/2006/relationships/image" Target="../media/image53.emf"/><Relationship Id="rId15" Type="http://schemas.openxmlformats.org/officeDocument/2006/relationships/image" Target="../media/image58.emf"/><Relationship Id="rId10" Type="http://schemas.openxmlformats.org/officeDocument/2006/relationships/oleObject" Target="../embeddings/oleObject19.bin"/><Relationship Id="rId19" Type="http://schemas.openxmlformats.org/officeDocument/2006/relationships/image" Target="../media/image60.emf"/><Relationship Id="rId4" Type="http://schemas.openxmlformats.org/officeDocument/2006/relationships/oleObject" Target="../embeddings/oleObject16.bin"/><Relationship Id="rId9" Type="http://schemas.openxmlformats.org/officeDocument/2006/relationships/image" Target="../media/image55.emf"/><Relationship Id="rId14"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64.emf"/><Relationship Id="rId11" Type="http://schemas.openxmlformats.org/officeDocument/2006/relationships/image" Target="../media/image67.wmf"/><Relationship Id="rId5" Type="http://schemas.openxmlformats.org/officeDocument/2006/relationships/oleObject" Target="../embeddings/oleObject26.bin"/><Relationship Id="rId10" Type="http://schemas.openxmlformats.org/officeDocument/2006/relationships/image" Target="../media/image66.emf"/><Relationship Id="rId4" Type="http://schemas.openxmlformats.org/officeDocument/2006/relationships/image" Target="../media/image63.emf"/><Relationship Id="rId9" Type="http://schemas.openxmlformats.org/officeDocument/2006/relationships/oleObject" Target="../embeddings/oleObject28.bin"/></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2.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1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15.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72.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6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3.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8.xml"/><Relationship Id="rId7" Type="http://schemas.openxmlformats.org/officeDocument/2006/relationships/image" Target="../media/image80.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82.wmf"/><Relationship Id="rId5" Type="http://schemas.openxmlformats.org/officeDocument/2006/relationships/image" Target="../media/image79.e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81.wmf"/></Relationships>
</file>

<file path=ppt/slides/_rels/slide31.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oleObject" Target="../embeddings/oleObject37.bin"/><Relationship Id="rId3" Type="http://schemas.openxmlformats.org/officeDocument/2006/relationships/notesSlide" Target="../notesSlides/notesSlide19.xml"/><Relationship Id="rId7" Type="http://schemas.openxmlformats.org/officeDocument/2006/relationships/image" Target="../media/image84.wmf"/><Relationship Id="rId12" Type="http://schemas.openxmlformats.org/officeDocument/2006/relationships/image" Target="../media/image86.wmf"/><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oleObject" Target="../embeddings/oleObject36.bin"/><Relationship Id="rId5" Type="http://schemas.openxmlformats.org/officeDocument/2006/relationships/image" Target="../media/image83.wmf"/><Relationship Id="rId10" Type="http://schemas.openxmlformats.org/officeDocument/2006/relationships/image" Target="../media/image85.wmf"/><Relationship Id="rId4" Type="http://schemas.openxmlformats.org/officeDocument/2006/relationships/oleObject" Target="../embeddings/oleObject33.bin"/><Relationship Id="rId9" Type="http://schemas.openxmlformats.org/officeDocument/2006/relationships/oleObject" Target="../embeddings/oleObject35.bin"/><Relationship Id="rId14" Type="http://schemas.openxmlformats.org/officeDocument/2006/relationships/image" Target="../media/image87.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20.xml"/><Relationship Id="rId7" Type="http://schemas.openxmlformats.org/officeDocument/2006/relationships/image" Target="../media/image89.wmf"/><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oleObject" Target="../embeddings/oleObject39.bin"/><Relationship Id="rId5" Type="http://schemas.openxmlformats.org/officeDocument/2006/relationships/image" Target="../media/image88.wmf"/><Relationship Id="rId4" Type="http://schemas.openxmlformats.org/officeDocument/2006/relationships/oleObject" Target="../embeddings/oleObject38.bin"/><Relationship Id="rId9" Type="http://schemas.openxmlformats.org/officeDocument/2006/relationships/image" Target="../media/image90.wmf"/></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oleObject" Target="../embeddings/oleObject45.bin"/><Relationship Id="rId3" Type="http://schemas.openxmlformats.org/officeDocument/2006/relationships/notesSlide" Target="../notesSlides/notesSlide21.xml"/><Relationship Id="rId7" Type="http://schemas.openxmlformats.org/officeDocument/2006/relationships/image" Target="../media/image92.emf"/><Relationship Id="rId12" Type="http://schemas.openxmlformats.org/officeDocument/2006/relationships/image" Target="../media/image94.w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oleObject" Target="../embeddings/oleObject42.bin"/><Relationship Id="rId11" Type="http://schemas.openxmlformats.org/officeDocument/2006/relationships/oleObject" Target="../embeddings/oleObject44.bin"/><Relationship Id="rId5" Type="http://schemas.openxmlformats.org/officeDocument/2006/relationships/image" Target="../media/image91.wmf"/><Relationship Id="rId10" Type="http://schemas.openxmlformats.org/officeDocument/2006/relationships/image" Target="../media/image93.wmf"/><Relationship Id="rId4" Type="http://schemas.openxmlformats.org/officeDocument/2006/relationships/oleObject" Target="../embeddings/oleObject41.bin"/><Relationship Id="rId9" Type="http://schemas.openxmlformats.org/officeDocument/2006/relationships/oleObject" Target="../embeddings/oleObject43.bin"/><Relationship Id="rId14" Type="http://schemas.openxmlformats.org/officeDocument/2006/relationships/image" Target="../media/image95.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01.wmf"/><Relationship Id="rId18" Type="http://schemas.openxmlformats.org/officeDocument/2006/relationships/image" Target="../media/image103.wmf"/><Relationship Id="rId3" Type="http://schemas.openxmlformats.org/officeDocument/2006/relationships/notesSlide" Target="../notesSlides/notesSlide22.xml"/><Relationship Id="rId7" Type="http://schemas.openxmlformats.org/officeDocument/2006/relationships/image" Target="../media/image98.wmf"/><Relationship Id="rId12" Type="http://schemas.openxmlformats.org/officeDocument/2006/relationships/oleObject" Target="../embeddings/oleObject50.bin"/><Relationship Id="rId17" Type="http://schemas.openxmlformats.org/officeDocument/2006/relationships/oleObject" Target="../embeddings/oleObject52.bin"/><Relationship Id="rId2" Type="http://schemas.openxmlformats.org/officeDocument/2006/relationships/slideLayout" Target="../slideLayouts/slideLayout12.xml"/><Relationship Id="rId16" Type="http://schemas.openxmlformats.org/officeDocument/2006/relationships/image" Target="../media/image102.wmf"/><Relationship Id="rId1" Type="http://schemas.openxmlformats.org/officeDocument/2006/relationships/vmlDrawing" Target="../drawings/vmlDrawing12.vml"/><Relationship Id="rId6" Type="http://schemas.openxmlformats.org/officeDocument/2006/relationships/oleObject" Target="../embeddings/oleObject47.bin"/><Relationship Id="rId11" Type="http://schemas.openxmlformats.org/officeDocument/2006/relationships/image" Target="../media/image100.wmf"/><Relationship Id="rId5" Type="http://schemas.openxmlformats.org/officeDocument/2006/relationships/image" Target="../media/image97.wmf"/><Relationship Id="rId15" Type="http://schemas.openxmlformats.org/officeDocument/2006/relationships/oleObject" Target="../embeddings/oleObject51.bin"/><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99.wmf"/><Relationship Id="rId14" Type="http://schemas.openxmlformats.org/officeDocument/2006/relationships/image" Target="../media/image9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107.png"/><Relationship Id="rId7" Type="http://schemas.openxmlformats.org/officeDocument/2006/relationships/image" Target="../media/image105.wmf"/><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oleObject" Target="../embeddings/oleObject54.bin"/><Relationship Id="rId5" Type="http://schemas.openxmlformats.org/officeDocument/2006/relationships/image" Target="../media/image104.wmf"/><Relationship Id="rId4" Type="http://schemas.openxmlformats.org/officeDocument/2006/relationships/oleObject" Target="../embeddings/oleObject53.bin"/><Relationship Id="rId9" Type="http://schemas.openxmlformats.org/officeDocument/2006/relationships/image" Target="../media/image106.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23.xml"/><Relationship Id="rId7" Type="http://schemas.openxmlformats.org/officeDocument/2006/relationships/image" Target="../media/image109.w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57.bin"/><Relationship Id="rId5" Type="http://schemas.openxmlformats.org/officeDocument/2006/relationships/image" Target="../media/image108.wmf"/><Relationship Id="rId10" Type="http://schemas.openxmlformats.org/officeDocument/2006/relationships/image" Target="../media/image111.wmf"/><Relationship Id="rId4" Type="http://schemas.openxmlformats.org/officeDocument/2006/relationships/oleObject" Target="../embeddings/oleObject56.bin"/><Relationship Id="rId9" Type="http://schemas.openxmlformats.org/officeDocument/2006/relationships/image" Target="../media/image110.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oleObject" Target="../embeddings/oleObject63.bin"/><Relationship Id="rId18" Type="http://schemas.openxmlformats.org/officeDocument/2006/relationships/image" Target="../media/image13.png"/><Relationship Id="rId3" Type="http://schemas.openxmlformats.org/officeDocument/2006/relationships/notesSlide" Target="../notesSlides/notesSlide24.xml"/><Relationship Id="rId7" Type="http://schemas.openxmlformats.org/officeDocument/2006/relationships/image" Target="../media/image113.wmf"/><Relationship Id="rId12" Type="http://schemas.openxmlformats.org/officeDocument/2006/relationships/image" Target="../media/image115.wmf"/><Relationship Id="rId17" Type="http://schemas.openxmlformats.org/officeDocument/2006/relationships/hyperlink" Target="../Polls/FCM.pptx#-1,12,TankDrainTime" TargetMode="External"/><Relationship Id="rId2" Type="http://schemas.openxmlformats.org/officeDocument/2006/relationships/slideLayout" Target="../slideLayouts/slideLayout12.xml"/><Relationship Id="rId16" Type="http://schemas.openxmlformats.org/officeDocument/2006/relationships/image" Target="../media/image117.wmf"/><Relationship Id="rId1" Type="http://schemas.openxmlformats.org/officeDocument/2006/relationships/vmlDrawing" Target="../drawings/vmlDrawing15.vml"/><Relationship Id="rId6" Type="http://schemas.openxmlformats.org/officeDocument/2006/relationships/oleObject" Target="../embeddings/oleObject60.bin"/><Relationship Id="rId11" Type="http://schemas.openxmlformats.org/officeDocument/2006/relationships/oleObject" Target="../embeddings/oleObject62.bin"/><Relationship Id="rId5" Type="http://schemas.openxmlformats.org/officeDocument/2006/relationships/image" Target="../media/image112.wmf"/><Relationship Id="rId15" Type="http://schemas.openxmlformats.org/officeDocument/2006/relationships/oleObject" Target="../embeddings/oleObject64.bin"/><Relationship Id="rId10" Type="http://schemas.openxmlformats.org/officeDocument/2006/relationships/image" Target="../media/image118.png"/><Relationship Id="rId4" Type="http://schemas.openxmlformats.org/officeDocument/2006/relationships/oleObject" Target="../embeddings/oleObject59.bin"/><Relationship Id="rId9" Type="http://schemas.openxmlformats.org/officeDocument/2006/relationships/image" Target="../media/image114.wmf"/><Relationship Id="rId14" Type="http://schemas.openxmlformats.org/officeDocument/2006/relationships/image" Target="../media/image116.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26.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119.emf"/><Relationship Id="rId4" Type="http://schemas.openxmlformats.org/officeDocument/2006/relationships/oleObject" Target="../embeddings/oleObject65.bin"/></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122.jpeg"/><Relationship Id="rId4" Type="http://schemas.openxmlformats.org/officeDocument/2006/relationships/image" Target="../media/image121.jpe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30.xml"/><Relationship Id="rId7" Type="http://schemas.openxmlformats.org/officeDocument/2006/relationships/image" Target="../media/image124.emf"/><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67.bin"/><Relationship Id="rId5" Type="http://schemas.openxmlformats.org/officeDocument/2006/relationships/image" Target="../media/image123.emf"/><Relationship Id="rId4" Type="http://schemas.openxmlformats.org/officeDocument/2006/relationships/oleObject" Target="../embeddings/oleObject66.bin"/><Relationship Id="rId9" Type="http://schemas.openxmlformats.org/officeDocument/2006/relationships/image" Target="../media/image125.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7.emf"/><Relationship Id="rId2" Type="http://schemas.openxmlformats.org/officeDocument/2006/relationships/slideLayout" Target="../slideLayouts/slideLayout10.xml"/><Relationship Id="rId1" Type="http://schemas.openxmlformats.org/officeDocument/2006/relationships/vmlDrawing" Target="../drawings/vmlDrawing18.vml"/><Relationship Id="rId6" Type="http://schemas.openxmlformats.org/officeDocument/2006/relationships/oleObject" Target="../embeddings/oleObject70.bin"/><Relationship Id="rId5" Type="http://schemas.openxmlformats.org/officeDocument/2006/relationships/image" Target="../media/image126.emf"/><Relationship Id="rId4" Type="http://schemas.openxmlformats.org/officeDocument/2006/relationships/oleObject" Target="../embeddings/oleObject6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9.emf"/><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oleObject" Target="../embeddings/oleObject72.bin"/><Relationship Id="rId5" Type="http://schemas.openxmlformats.org/officeDocument/2006/relationships/image" Target="../media/image128.emf"/><Relationship Id="rId4" Type="http://schemas.openxmlformats.org/officeDocument/2006/relationships/oleObject" Target="../embeddings/oleObject7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30.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35.xml"/><Relationship Id="rId7" Type="http://schemas.openxmlformats.org/officeDocument/2006/relationships/image" Target="../media/image132.wmf"/><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oleObject" Target="../embeddings/oleObject74.bin"/><Relationship Id="rId11" Type="http://schemas.openxmlformats.org/officeDocument/2006/relationships/image" Target="../media/image134.wmf"/><Relationship Id="rId5" Type="http://schemas.openxmlformats.org/officeDocument/2006/relationships/image" Target="../media/image131.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133.wmf"/></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36.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38.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5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37.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41.xml"/><Relationship Id="rId7" Type="http://schemas.openxmlformats.org/officeDocument/2006/relationships/image" Target="../media/image140.w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77.bin"/><Relationship Id="rId5" Type="http://schemas.openxmlformats.org/officeDocument/2006/relationships/image" Target="../media/image137.jpeg"/><Relationship Id="rId4" Type="http://schemas.openxmlformats.org/officeDocument/2006/relationships/image" Target="../media/image142.wmf"/><Relationship Id="rId9" Type="http://schemas.openxmlformats.org/officeDocument/2006/relationships/image" Target="../media/image141.wmf"/></Relationships>
</file>

<file path=ppt/slides/_rels/slide5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45.wmf"/><Relationship Id="rId5" Type="http://schemas.openxmlformats.org/officeDocument/2006/relationships/image" Target="../media/image137.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46.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61.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149.jpeg"/><Relationship Id="rId4" Type="http://schemas.openxmlformats.org/officeDocument/2006/relationships/image" Target="../media/image148.jpeg"/></Relationships>
</file>

<file path=ppt/slides/_rels/slide6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147.wmf"/><Relationship Id="rId4" Type="http://schemas.openxmlformats.org/officeDocument/2006/relationships/image" Target="../media/image150.wmf"/></Relationships>
</file>

<file path=ppt/slides/_rels/slide6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50.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6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136.jpeg"/><Relationship Id="rId4" Type="http://schemas.openxmlformats.org/officeDocument/2006/relationships/image" Target="../media/image151.png"/></Relationships>
</file>

<file path=ppt/slides/_rels/slide67.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37.jpeg"/><Relationship Id="rId4" Type="http://schemas.openxmlformats.org/officeDocument/2006/relationships/image" Target="../media/image152.wmf"/></Relationships>
</file>

<file path=ppt/slides/_rels/slide68.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137.jpeg"/><Relationship Id="rId4" Type="http://schemas.openxmlformats.org/officeDocument/2006/relationships/image" Target="../media/image152.wmf"/></Relationships>
</file>

<file path=ppt/slides/_rels/slide69.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37.jpeg"/><Relationship Id="rId4" Type="http://schemas.openxmlformats.org/officeDocument/2006/relationships/image" Target="../media/image152.w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37.jpeg"/><Relationship Id="rId4" Type="http://schemas.openxmlformats.org/officeDocument/2006/relationships/image" Target="../media/image152.wmf"/></Relationships>
</file>

<file path=ppt/slides/_rels/slide71.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37.jpeg"/><Relationship Id="rId4" Type="http://schemas.openxmlformats.org/officeDocument/2006/relationships/image" Target="../media/image152.wmf"/></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5.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6.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57.jpeg"/></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4.png"/><Relationship Id="rId3" Type="http://schemas.openxmlformats.org/officeDocument/2006/relationships/tags" Target="../tags/tag3.xml"/><Relationship Id="rId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19.png"/><Relationship Id="rId5" Type="http://schemas.openxmlformats.org/officeDocument/2006/relationships/tags" Target="../tags/tag5.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4.wmf"/><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83.bin"/><Relationship Id="rId3" Type="http://schemas.openxmlformats.org/officeDocument/2006/relationships/notesSlide" Target="../notesSlides/notesSlide59.xml"/><Relationship Id="rId7" Type="http://schemas.openxmlformats.org/officeDocument/2006/relationships/oleObject" Target="../embeddings/oleObject80.bin"/><Relationship Id="rId12" Type="http://schemas.openxmlformats.org/officeDocument/2006/relationships/image" Target="../media/image166.emf"/><Relationship Id="rId2" Type="http://schemas.openxmlformats.org/officeDocument/2006/relationships/slideLayout" Target="../slideLayouts/slideLayout9.xml"/><Relationship Id="rId1" Type="http://schemas.openxmlformats.org/officeDocument/2006/relationships/vmlDrawing" Target="../drawings/vmlDrawing22.vml"/><Relationship Id="rId6" Type="http://schemas.openxmlformats.org/officeDocument/2006/relationships/image" Target="../media/image163.e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65.emf"/><Relationship Id="rId4" Type="http://schemas.openxmlformats.org/officeDocument/2006/relationships/image" Target="../media/image143.jpeg"/><Relationship Id="rId9" Type="http://schemas.openxmlformats.org/officeDocument/2006/relationships/oleObject" Target="../embeddings/oleObject81.bin"/><Relationship Id="rId14" Type="http://schemas.openxmlformats.org/officeDocument/2006/relationships/image" Target="../media/image167.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88.bin"/><Relationship Id="rId3" Type="http://schemas.openxmlformats.org/officeDocument/2006/relationships/notesSlide" Target="../notesSlides/notesSlide61.xml"/><Relationship Id="rId7" Type="http://schemas.openxmlformats.org/officeDocument/2006/relationships/oleObject" Target="../embeddings/oleObject85.bin"/><Relationship Id="rId12" Type="http://schemas.openxmlformats.org/officeDocument/2006/relationships/image" Target="../media/image171.wmf"/><Relationship Id="rId2" Type="http://schemas.openxmlformats.org/officeDocument/2006/relationships/slideLayout" Target="../slideLayouts/slideLayout12.xml"/><Relationship Id="rId16" Type="http://schemas.openxmlformats.org/officeDocument/2006/relationships/image" Target="../media/image173.wmf"/><Relationship Id="rId1" Type="http://schemas.openxmlformats.org/officeDocument/2006/relationships/vmlDrawing" Target="../drawings/vmlDrawing23.vml"/><Relationship Id="rId6" Type="http://schemas.openxmlformats.org/officeDocument/2006/relationships/image" Target="../media/image168.w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170.wmf"/><Relationship Id="rId4" Type="http://schemas.openxmlformats.org/officeDocument/2006/relationships/image" Target="../media/image174.emf"/><Relationship Id="rId9" Type="http://schemas.openxmlformats.org/officeDocument/2006/relationships/oleObject" Target="../embeddings/oleObject86.bin"/><Relationship Id="rId14" Type="http://schemas.openxmlformats.org/officeDocument/2006/relationships/image" Target="../media/image172.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79.wmf"/><Relationship Id="rId3" Type="http://schemas.openxmlformats.org/officeDocument/2006/relationships/notesSlide" Target="../notesSlides/notesSlide62.xml"/><Relationship Id="rId7" Type="http://schemas.openxmlformats.org/officeDocument/2006/relationships/image" Target="../media/image176.wmf"/><Relationship Id="rId12" Type="http://schemas.openxmlformats.org/officeDocument/2006/relationships/oleObject" Target="../embeddings/oleObject94.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91.bin"/><Relationship Id="rId11" Type="http://schemas.openxmlformats.org/officeDocument/2006/relationships/image" Target="../media/image178.wmf"/><Relationship Id="rId5" Type="http://schemas.openxmlformats.org/officeDocument/2006/relationships/image" Target="../media/image175.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77.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184.wmf"/><Relationship Id="rId18" Type="http://schemas.openxmlformats.org/officeDocument/2006/relationships/oleObject" Target="../embeddings/oleObject102.bin"/><Relationship Id="rId3" Type="http://schemas.openxmlformats.org/officeDocument/2006/relationships/notesSlide" Target="../notesSlides/notesSlide63.xml"/><Relationship Id="rId21" Type="http://schemas.openxmlformats.org/officeDocument/2006/relationships/image" Target="../media/image188.wmf"/><Relationship Id="rId7" Type="http://schemas.openxmlformats.org/officeDocument/2006/relationships/image" Target="../media/image181.wmf"/><Relationship Id="rId12" Type="http://schemas.openxmlformats.org/officeDocument/2006/relationships/oleObject" Target="../embeddings/oleObject99.bin"/><Relationship Id="rId17" Type="http://schemas.openxmlformats.org/officeDocument/2006/relationships/image" Target="../media/image186.wmf"/><Relationship Id="rId2" Type="http://schemas.openxmlformats.org/officeDocument/2006/relationships/slideLayout" Target="../slideLayouts/slideLayout12.xml"/><Relationship Id="rId16" Type="http://schemas.openxmlformats.org/officeDocument/2006/relationships/oleObject" Target="../embeddings/oleObject101.bin"/><Relationship Id="rId20" Type="http://schemas.openxmlformats.org/officeDocument/2006/relationships/oleObject" Target="../embeddings/oleObject103.bin"/><Relationship Id="rId1" Type="http://schemas.openxmlformats.org/officeDocument/2006/relationships/vmlDrawing" Target="../drawings/vmlDrawing25.vml"/><Relationship Id="rId6" Type="http://schemas.openxmlformats.org/officeDocument/2006/relationships/oleObject" Target="../embeddings/oleObject96.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23" Type="http://schemas.openxmlformats.org/officeDocument/2006/relationships/image" Target="../media/image189.wmf"/><Relationship Id="rId10" Type="http://schemas.openxmlformats.org/officeDocument/2006/relationships/oleObject" Target="../embeddings/oleObject98.bin"/><Relationship Id="rId19" Type="http://schemas.openxmlformats.org/officeDocument/2006/relationships/image" Target="../media/image187.wmf"/><Relationship Id="rId4" Type="http://schemas.openxmlformats.org/officeDocument/2006/relationships/oleObject" Target="../embeddings/oleObject95.bin"/><Relationship Id="rId9" Type="http://schemas.openxmlformats.org/officeDocument/2006/relationships/image" Target="../media/image182.wmf"/><Relationship Id="rId14" Type="http://schemas.openxmlformats.org/officeDocument/2006/relationships/oleObject" Target="../embeddings/oleObject100.bin"/><Relationship Id="rId22" Type="http://schemas.openxmlformats.org/officeDocument/2006/relationships/oleObject" Target="../embeddings/oleObject104.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91.wmf"/><Relationship Id="rId3" Type="http://schemas.openxmlformats.org/officeDocument/2006/relationships/notesSlide" Target="../notesSlides/notesSlide64.xml"/><Relationship Id="rId7" Type="http://schemas.openxmlformats.org/officeDocument/2006/relationships/image" Target="../media/image186.wmf"/><Relationship Id="rId12" Type="http://schemas.openxmlformats.org/officeDocument/2006/relationships/oleObject" Target="../embeddings/oleObject109.bin"/><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oleObject" Target="../embeddings/oleObject106.bin"/><Relationship Id="rId11" Type="http://schemas.openxmlformats.org/officeDocument/2006/relationships/image" Target="../media/image190.wmf"/><Relationship Id="rId5" Type="http://schemas.openxmlformats.org/officeDocument/2006/relationships/image" Target="../media/image181.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87.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image" Target="../media/image188.wmf"/><Relationship Id="rId18" Type="http://schemas.openxmlformats.org/officeDocument/2006/relationships/image" Target="../media/image198.wmf"/><Relationship Id="rId3" Type="http://schemas.openxmlformats.org/officeDocument/2006/relationships/notesSlide" Target="../notesSlides/notesSlide65.xml"/><Relationship Id="rId21" Type="http://schemas.openxmlformats.org/officeDocument/2006/relationships/oleObject" Target="../embeddings/oleObject117.bin"/><Relationship Id="rId7" Type="http://schemas.openxmlformats.org/officeDocument/2006/relationships/image" Target="../media/image193.wmf"/><Relationship Id="rId12" Type="http://schemas.openxmlformats.org/officeDocument/2006/relationships/oleObject" Target="../embeddings/oleObject114.bin"/><Relationship Id="rId17" Type="http://schemas.openxmlformats.org/officeDocument/2006/relationships/image" Target="../media/image189.wmf"/><Relationship Id="rId2" Type="http://schemas.openxmlformats.org/officeDocument/2006/relationships/slideLayout" Target="../slideLayouts/slideLayout12.xml"/><Relationship Id="rId16" Type="http://schemas.openxmlformats.org/officeDocument/2006/relationships/oleObject" Target="../embeddings/oleObject116.bin"/><Relationship Id="rId20" Type="http://schemas.openxmlformats.org/officeDocument/2006/relationships/image" Target="../media/image200.wmf"/><Relationship Id="rId1" Type="http://schemas.openxmlformats.org/officeDocument/2006/relationships/vmlDrawing" Target="../drawings/vmlDrawing27.vml"/><Relationship Id="rId6" Type="http://schemas.openxmlformats.org/officeDocument/2006/relationships/oleObject" Target="../embeddings/oleObject111.bin"/><Relationship Id="rId11" Type="http://schemas.openxmlformats.org/officeDocument/2006/relationships/image" Target="../media/image195.wmf"/><Relationship Id="rId24" Type="http://schemas.openxmlformats.org/officeDocument/2006/relationships/image" Target="../media/image187.wmf"/><Relationship Id="rId5" Type="http://schemas.openxmlformats.org/officeDocument/2006/relationships/image" Target="../media/image192.wmf"/><Relationship Id="rId15" Type="http://schemas.openxmlformats.org/officeDocument/2006/relationships/image" Target="../media/image196.wmf"/><Relationship Id="rId23" Type="http://schemas.openxmlformats.org/officeDocument/2006/relationships/oleObject" Target="../embeddings/oleObject118.bin"/><Relationship Id="rId10" Type="http://schemas.openxmlformats.org/officeDocument/2006/relationships/oleObject" Target="../embeddings/oleObject113.bin"/><Relationship Id="rId19" Type="http://schemas.openxmlformats.org/officeDocument/2006/relationships/image" Target="../media/image199.emf"/><Relationship Id="rId4" Type="http://schemas.openxmlformats.org/officeDocument/2006/relationships/oleObject" Target="../embeddings/oleObject110.bin"/><Relationship Id="rId9" Type="http://schemas.openxmlformats.org/officeDocument/2006/relationships/image" Target="../media/image194.wmf"/><Relationship Id="rId14" Type="http://schemas.openxmlformats.org/officeDocument/2006/relationships/oleObject" Target="../embeddings/oleObject115.bin"/><Relationship Id="rId22" Type="http://schemas.openxmlformats.org/officeDocument/2006/relationships/image" Target="../media/image197.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9.bin"/><Relationship Id="rId7" Type="http://schemas.openxmlformats.org/officeDocument/2006/relationships/image" Target="../media/image137.jpeg"/><Relationship Id="rId2" Type="http://schemas.openxmlformats.org/officeDocument/2006/relationships/slideLayout" Target="../slideLayouts/slideLayout9.xml"/><Relationship Id="rId1" Type="http://schemas.openxmlformats.org/officeDocument/2006/relationships/vmlDrawing" Target="../drawings/vmlDrawing28.vml"/><Relationship Id="rId6" Type="http://schemas.openxmlformats.org/officeDocument/2006/relationships/image" Target="../media/image152.wmf"/><Relationship Id="rId5" Type="http://schemas.openxmlformats.org/officeDocument/2006/relationships/image" Target="../media/image147.wmf"/><Relationship Id="rId4" Type="http://schemas.openxmlformats.org/officeDocument/2006/relationships/image" Target="../media/image201.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notesSlide" Target="../notesSlides/notesSlide66.xml"/><Relationship Id="rId7" Type="http://schemas.openxmlformats.org/officeDocument/2006/relationships/image" Target="../media/image203.wmf"/><Relationship Id="rId2" Type="http://schemas.openxmlformats.org/officeDocument/2006/relationships/slideLayout" Target="../slideLayouts/slideLayout9.xml"/><Relationship Id="rId1" Type="http://schemas.openxmlformats.org/officeDocument/2006/relationships/vmlDrawing" Target="../drawings/vmlDrawing29.vml"/><Relationship Id="rId6" Type="http://schemas.openxmlformats.org/officeDocument/2006/relationships/oleObject" Target="../embeddings/oleObject121.bin"/><Relationship Id="rId11" Type="http://schemas.openxmlformats.org/officeDocument/2006/relationships/image" Target="../media/image205.wmf"/><Relationship Id="rId5" Type="http://schemas.openxmlformats.org/officeDocument/2006/relationships/image" Target="../media/image202.e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204.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5.xml"/><Relationship Id="rId18" Type="http://schemas.openxmlformats.org/officeDocument/2006/relationships/image" Target="../media/image10.wmf"/><Relationship Id="rId3" Type="http://schemas.openxmlformats.org/officeDocument/2006/relationships/slide" Target="slide23.xml"/><Relationship Id="rId21" Type="http://schemas.openxmlformats.org/officeDocument/2006/relationships/slide" Target="slide66.xml"/><Relationship Id="rId7" Type="http://schemas.openxmlformats.org/officeDocument/2006/relationships/slide" Target="slide41.xml"/><Relationship Id="rId12" Type="http://schemas.openxmlformats.org/officeDocument/2006/relationships/image" Target="../media/image7.wmf"/><Relationship Id="rId17" Type="http://schemas.openxmlformats.org/officeDocument/2006/relationships/slide" Target="slide101.xml"/><Relationship Id="rId2" Type="http://schemas.openxmlformats.org/officeDocument/2006/relationships/notesSlide" Target="../notesSlides/notesSlide68.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emf"/><Relationship Id="rId5" Type="http://schemas.openxmlformats.org/officeDocument/2006/relationships/slide" Target="slide43.xml"/><Relationship Id="rId15" Type="http://schemas.openxmlformats.org/officeDocument/2006/relationships/slide" Target="slide54.xml"/><Relationship Id="rId23" Type="http://schemas.openxmlformats.org/officeDocument/2006/relationships/slide" Target="slide104.xml"/><Relationship Id="rId10" Type="http://schemas.openxmlformats.org/officeDocument/2006/relationships/image" Target="../media/image6.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8.wmf"/><Relationship Id="rId22" Type="http://schemas.openxmlformats.org/officeDocument/2006/relationships/image" Target="../media/image1.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oleObject" Target="../embeddings/oleObject129.bin"/><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210.wmf"/><Relationship Id="rId2" Type="http://schemas.openxmlformats.org/officeDocument/2006/relationships/slideLayout" Target="../slideLayouts/slideLayout9.xml"/><Relationship Id="rId16" Type="http://schemas.openxmlformats.org/officeDocument/2006/relationships/image" Target="../media/image212.wmf"/><Relationship Id="rId1" Type="http://schemas.openxmlformats.org/officeDocument/2006/relationships/vmlDrawing" Target="../drawings/vmlDrawing30.vml"/><Relationship Id="rId6" Type="http://schemas.openxmlformats.org/officeDocument/2006/relationships/image" Target="../media/image207.emf"/><Relationship Id="rId11" Type="http://schemas.openxmlformats.org/officeDocument/2006/relationships/oleObject" Target="../embeddings/oleObject128.bin"/><Relationship Id="rId5" Type="http://schemas.openxmlformats.org/officeDocument/2006/relationships/oleObject" Target="../embeddings/oleObject125.bin"/><Relationship Id="rId15" Type="http://schemas.openxmlformats.org/officeDocument/2006/relationships/oleObject" Target="../embeddings/oleObject130.bin"/><Relationship Id="rId10" Type="http://schemas.openxmlformats.org/officeDocument/2006/relationships/image" Target="../media/image209.emf"/><Relationship Id="rId4" Type="http://schemas.openxmlformats.org/officeDocument/2006/relationships/image" Target="../media/image206.emf"/><Relationship Id="rId9" Type="http://schemas.openxmlformats.org/officeDocument/2006/relationships/oleObject" Target="../embeddings/oleObject127.bin"/><Relationship Id="rId14" Type="http://schemas.openxmlformats.org/officeDocument/2006/relationships/image" Target="../media/image211.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217.emf"/><Relationship Id="rId3" Type="http://schemas.openxmlformats.org/officeDocument/2006/relationships/notesSlide" Target="../notesSlides/notesSlide70.xml"/><Relationship Id="rId7" Type="http://schemas.openxmlformats.org/officeDocument/2006/relationships/image" Target="../media/image214.emf"/><Relationship Id="rId12" Type="http://schemas.openxmlformats.org/officeDocument/2006/relationships/oleObject" Target="../embeddings/oleObject135.bin"/><Relationship Id="rId17" Type="http://schemas.openxmlformats.org/officeDocument/2006/relationships/image" Target="../media/image221.jpeg"/><Relationship Id="rId2" Type="http://schemas.openxmlformats.org/officeDocument/2006/relationships/slideLayout" Target="../slideLayouts/slideLayout9.xml"/><Relationship Id="rId16" Type="http://schemas.openxmlformats.org/officeDocument/2006/relationships/image" Target="../media/image220.jpeg"/><Relationship Id="rId1" Type="http://schemas.openxmlformats.org/officeDocument/2006/relationships/vmlDrawing" Target="../drawings/vmlDrawing31.vml"/><Relationship Id="rId6" Type="http://schemas.openxmlformats.org/officeDocument/2006/relationships/oleObject" Target="../embeddings/oleObject132.bin"/><Relationship Id="rId11" Type="http://schemas.openxmlformats.org/officeDocument/2006/relationships/image" Target="../media/image216.emf"/><Relationship Id="rId5" Type="http://schemas.openxmlformats.org/officeDocument/2006/relationships/image" Target="../media/image213.emf"/><Relationship Id="rId15" Type="http://schemas.openxmlformats.org/officeDocument/2006/relationships/image" Target="../media/image219.png"/><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215.emf"/><Relationship Id="rId14" Type="http://schemas.openxmlformats.org/officeDocument/2006/relationships/image" Target="../media/image21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vmlDrawing" Target="../drawings/vmlDrawing32.vml"/><Relationship Id="rId5" Type="http://schemas.openxmlformats.org/officeDocument/2006/relationships/image" Target="../media/image222.wmf"/><Relationship Id="rId4" Type="http://schemas.openxmlformats.org/officeDocument/2006/relationships/oleObject" Target="../embeddings/oleObject136.bin"/></Relationships>
</file>

<file path=ppt/slides/_rels/slide97.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224.wmf"/><Relationship Id="rId5" Type="http://schemas.openxmlformats.org/officeDocument/2006/relationships/oleObject" Target="../embeddings/oleObject138.bin"/><Relationship Id="rId10" Type="http://schemas.openxmlformats.org/officeDocument/2006/relationships/image" Target="../media/image226.wmf"/><Relationship Id="rId4" Type="http://schemas.openxmlformats.org/officeDocument/2006/relationships/image" Target="../media/image223.wmf"/><Relationship Id="rId9" Type="http://schemas.openxmlformats.org/officeDocument/2006/relationships/oleObject" Target="../embeddings/oleObject140.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oleObject" Target="../embeddings/oleObject141.bin"/><Relationship Id="rId7" Type="http://schemas.openxmlformats.org/officeDocument/2006/relationships/image" Target="../media/image230.emf"/><Relationship Id="rId2" Type="http://schemas.openxmlformats.org/officeDocument/2006/relationships/slideLayout" Target="../slideLayouts/slideLayout12.xml"/><Relationship Id="rId1" Type="http://schemas.openxmlformats.org/officeDocument/2006/relationships/vmlDrawing" Target="../drawings/vmlDrawing34.vml"/><Relationship Id="rId6" Type="http://schemas.openxmlformats.org/officeDocument/2006/relationships/image" Target="../media/image228.wmf"/><Relationship Id="rId5" Type="http://schemas.openxmlformats.org/officeDocument/2006/relationships/oleObject" Target="../embeddings/oleObject142.bin"/><Relationship Id="rId4" Type="http://schemas.openxmlformats.org/officeDocument/2006/relationships/image" Target="../media/image227.wmf"/><Relationship Id="rId9" Type="http://schemas.openxmlformats.org/officeDocument/2006/relationships/image" Target="../media/image229.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1" name="Picture 30">
            <a:extLst>
              <a:ext uri="{FF2B5EF4-FFF2-40B4-BE49-F238E27FC236}">
                <a16:creationId xmlns:a16="http://schemas.microsoft.com/office/drawing/2014/main" id="{A4B65F2B-1792-4CBA-B1BE-D268737FD08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1" y="2993700"/>
            <a:ext cx="8070929" cy="13885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First, find Reynold’s number</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graphicFrame>
        <p:nvGraphicFramePr>
          <p:cNvPr id="26638" name="Object 14">
            <a:hlinkClick r:id="" action="ppaction://ole?verb=0"/>
          </p:cNvPr>
          <p:cNvGraphicFramePr>
            <a:graphicFrameLocks/>
          </p:cNvGraphicFramePr>
          <p:nvPr/>
        </p:nvGraphicFramePr>
        <p:xfrm>
          <a:off x="8596313" y="2427288"/>
          <a:ext cx="379412" cy="271462"/>
        </p:xfrm>
        <a:graphic>
          <a:graphicData uri="http://schemas.openxmlformats.org/presentationml/2006/ole">
            <mc:AlternateContent xmlns:mc="http://schemas.openxmlformats.org/markup-compatibility/2006">
              <mc:Choice xmlns:v="urn:schemas-microsoft-com:vml" Requires="v">
                <p:oleObj spid="_x0000_s27213" name="Equation" r:id="rId4" imgW="380880" imgH="279360" progId="Equation.DSMT4">
                  <p:embed/>
                </p:oleObj>
              </mc:Choice>
              <mc:Fallback>
                <p:oleObj name="Equation" r:id="rId4" imgW="380880" imgH="279360" progId="Equation.DSMT4">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313" y="2427288"/>
                        <a:ext cx="379412" cy="2714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a:solidFill>
                  <a:schemeClr val="folHlink"/>
                </a:solidFill>
              </a:rPr>
              <a:t>2</a:t>
            </a:r>
            <a:r>
              <a:rPr lang="en-US">
                <a:solidFill>
                  <a:schemeClr val="folHlink"/>
                </a:solidFill>
                <a:latin typeface="Symbol" pitchFamily="18" charset="2"/>
              </a:rPr>
              <a:t>p</a:t>
            </a:r>
            <a:r>
              <a:rPr lang="en-US">
                <a:solidFill>
                  <a:schemeClr val="folHlink"/>
                </a:solidFill>
              </a:rPr>
              <a:t>r</a:t>
            </a:r>
            <a:r>
              <a:rPr lang="en-US">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a:t>F</a:t>
              </a:r>
              <a:r>
                <a:rPr lang="en-US" baseline="-25000">
                  <a:latin typeface="Symbol" pitchFamily="18" charset="2"/>
                </a:rPr>
                <a:t>s</a:t>
              </a:r>
              <a:r>
                <a:rPr lang="en-US"/>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a:t>F</a:t>
              </a:r>
              <a:r>
                <a:rPr lang="en-US" baseline="-25000"/>
                <a:t>p</a:t>
              </a:r>
              <a:r>
                <a:rPr lang="en-US"/>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26738" name="Object 114">
            <a:hlinkClick r:id="" action="ppaction://ole?verb=0"/>
          </p:cNvPr>
          <p:cNvGraphicFramePr>
            <a:graphicFrameLocks/>
          </p:cNvGraphicFramePr>
          <p:nvPr/>
        </p:nvGraphicFramePr>
        <p:xfrm>
          <a:off x="6218238" y="5224463"/>
          <a:ext cx="1479550" cy="493712"/>
        </p:xfrm>
        <a:graphic>
          <a:graphicData uri="http://schemas.openxmlformats.org/presentationml/2006/ole">
            <mc:AlternateContent xmlns:mc="http://schemas.openxmlformats.org/markup-compatibility/2006">
              <mc:Choice xmlns:v="urn:schemas-microsoft-com:vml" Requires="v">
                <p:oleObj spid="_x0000_s27214" name="Equation" r:id="rId6" imgW="1485720" imgH="507960" progId="Equation.DSMT4">
                  <p:embed/>
                </p:oleObj>
              </mc:Choice>
              <mc:Fallback>
                <p:oleObj name="Equation" r:id="rId6" imgW="1485720" imgH="507960" progId="Equation.DSMT4">
                  <p:embed/>
                  <p:pic>
                    <p:nvPicPr>
                      <p:cNvPr id="0" name="Picture 1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238" y="5224463"/>
                        <a:ext cx="1479550" cy="4937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aphicFrame>
        <p:nvGraphicFramePr>
          <p:cNvPr id="2" name="Object 115"/>
          <p:cNvGraphicFramePr>
            <a:graphicFrameLocks noChangeAspect="1"/>
          </p:cNvGraphicFramePr>
          <p:nvPr/>
        </p:nvGraphicFramePr>
        <p:xfrm>
          <a:off x="510442" y="3399692"/>
          <a:ext cx="1714500" cy="762000"/>
        </p:xfrm>
        <a:graphic>
          <a:graphicData uri="http://schemas.openxmlformats.org/presentationml/2006/ole">
            <mc:AlternateContent xmlns:mc="http://schemas.openxmlformats.org/markup-compatibility/2006">
              <mc:Choice xmlns:v="urn:schemas-microsoft-com:vml" Requires="v">
                <p:oleObj spid="_x0000_s27215" name="Equation" r:id="rId8" imgW="1714320" imgH="761760" progId="Equation.DSMT4">
                  <p:embed/>
                </p:oleObj>
              </mc:Choice>
              <mc:Fallback>
                <p:oleObj name="Equation" r:id="rId8" imgW="1714320" imgH="761760" progId="Equation.DSMT4">
                  <p:embed/>
                  <p:pic>
                    <p:nvPicPr>
                      <p:cNvPr id="0" name="Picture 1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442" y="3399692"/>
                        <a:ext cx="17145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40" name="Object 116"/>
          <p:cNvGraphicFramePr>
            <a:graphicFrameLocks noChangeAspect="1"/>
          </p:cNvGraphicFramePr>
          <p:nvPr/>
        </p:nvGraphicFramePr>
        <p:xfrm>
          <a:off x="448896" y="5244123"/>
          <a:ext cx="3822700" cy="762000"/>
        </p:xfrm>
        <a:graphic>
          <a:graphicData uri="http://schemas.openxmlformats.org/presentationml/2006/ole">
            <mc:AlternateContent xmlns:mc="http://schemas.openxmlformats.org/markup-compatibility/2006">
              <mc:Choice xmlns:v="urn:schemas-microsoft-com:vml" Requires="v">
                <p:oleObj spid="_x0000_s27216" name="Equation" r:id="rId10" imgW="3822480" imgH="761760" progId="Equation.DSMT4">
                  <p:embed/>
                </p:oleObj>
              </mc:Choice>
              <mc:Fallback>
                <p:oleObj name="Equation" r:id="rId10" imgW="3822480" imgH="761760" progId="Equation.DSMT4">
                  <p:embed/>
                  <p:pic>
                    <p:nvPicPr>
                      <p:cNvPr id="0" name="Picture 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896" y="5244123"/>
                        <a:ext cx="3822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7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1425"/>
            <a:chOff x="2440" y="812"/>
            <a:chExt cx="3233" cy="2887"/>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a:t>0.075</a:t>
              </a:r>
              <a:endParaRPr lang="en-US" sz="240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672" cy="291"/>
            </a:xfrm>
            <a:prstGeom prst="rect">
              <a:avLst/>
            </a:prstGeom>
            <a:noFill/>
            <a:ln w="9525">
              <a:noFill/>
              <a:miter lim="800000"/>
              <a:headEnd/>
              <a:tailEnd/>
            </a:ln>
          </p:spPr>
          <p:txBody>
            <a:bodyPr wrap="none" lIns="0" tIns="0" rIns="0" bIns="0">
              <a:spAutoFit/>
            </a:bodyPr>
            <a:lstStyle/>
            <a:p>
              <a:r>
                <a:rPr lang="en-US" sz="2500"/>
                <a:t>Temperature (C)</a:t>
              </a:r>
              <a:endParaRPr lang="en-US" sz="240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graphicFrame>
        <p:nvGraphicFramePr>
          <p:cNvPr id="24649" name="Object 73"/>
          <p:cNvGraphicFramePr>
            <a:graphicFrameLocks noChangeAspect="1"/>
          </p:cNvGraphicFramePr>
          <p:nvPr/>
        </p:nvGraphicFramePr>
        <p:xfrm>
          <a:off x="649288" y="4029075"/>
          <a:ext cx="2768600" cy="1270000"/>
        </p:xfrm>
        <a:graphic>
          <a:graphicData uri="http://schemas.openxmlformats.org/presentationml/2006/ole">
            <mc:AlternateContent xmlns:mc="http://schemas.openxmlformats.org/markup-compatibility/2006">
              <mc:Choice xmlns:v="urn:schemas-microsoft-com:vml" Requires="v">
                <p:oleObj spid="_x0000_s25007" name="Equation" r:id="rId4" imgW="2768400" imgH="1269720" progId="Equation.DSMT4">
                  <p:embed/>
                </p:oleObj>
              </mc:Choice>
              <mc:Fallback>
                <p:oleObj name="Equation" r:id="rId4" imgW="2768400" imgH="1269720" progId="Equation.DSMT4">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4029075"/>
                        <a:ext cx="2768600" cy="127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graphicFrame>
        <p:nvGraphicFramePr>
          <p:cNvPr id="24651" name="Object 75"/>
          <p:cNvGraphicFramePr>
            <a:graphicFrameLocks noChangeAspect="1"/>
          </p:cNvGraphicFramePr>
          <p:nvPr/>
        </p:nvGraphicFramePr>
        <p:xfrm>
          <a:off x="1135063" y="5699125"/>
          <a:ext cx="1800225" cy="790575"/>
        </p:xfrm>
        <a:graphic>
          <a:graphicData uri="http://schemas.openxmlformats.org/presentationml/2006/ole">
            <mc:AlternateContent xmlns:mc="http://schemas.openxmlformats.org/markup-compatibility/2006">
              <mc:Choice xmlns:v="urn:schemas-microsoft-com:vml" Requires="v">
                <p:oleObj spid="_x0000_s25008" name="Equation" r:id="rId6" imgW="1800360" imgH="790560" progId="Equation.DSMT4">
                  <p:embed/>
                </p:oleObj>
              </mc:Choice>
              <mc:Fallback>
                <p:oleObj name="Equation" r:id="rId6" imgW="1800360" imgH="79056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063" y="5699125"/>
                        <a:ext cx="1800225" cy="790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52" name="Object 76"/>
          <p:cNvGraphicFramePr>
            <a:graphicFrameLocks noChangeAspect="1"/>
          </p:cNvGraphicFramePr>
          <p:nvPr/>
        </p:nvGraphicFramePr>
        <p:xfrm>
          <a:off x="483089" y="2041281"/>
          <a:ext cx="3848100" cy="774700"/>
        </p:xfrm>
        <a:graphic>
          <a:graphicData uri="http://schemas.openxmlformats.org/presentationml/2006/ole">
            <mc:AlternateContent xmlns:mc="http://schemas.openxmlformats.org/markup-compatibility/2006">
              <mc:Choice xmlns:v="urn:schemas-microsoft-com:vml" Requires="v">
                <p:oleObj spid="_x0000_s25009" name="Equation" r:id="rId8" imgW="3848040" imgH="774360" progId="Equation.DSMT4">
                  <p:embed/>
                </p:oleObj>
              </mc:Choice>
              <mc:Fallback>
                <p:oleObj name="Equation" r:id="rId8" imgW="3848040" imgH="774360" progId="Equation.DSMT4">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89" y="2041281"/>
                        <a:ext cx="38481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graphicFrame>
        <p:nvGraphicFramePr>
          <p:cNvPr id="27722" name="Object 74"/>
          <p:cNvGraphicFramePr>
            <a:graphicFrameLocks noChangeAspect="1"/>
          </p:cNvGraphicFramePr>
          <p:nvPr/>
        </p:nvGraphicFramePr>
        <p:xfrm>
          <a:off x="787400" y="2247900"/>
          <a:ext cx="1800225" cy="790575"/>
        </p:xfrm>
        <a:graphic>
          <a:graphicData uri="http://schemas.openxmlformats.org/presentationml/2006/ole">
            <mc:AlternateContent xmlns:mc="http://schemas.openxmlformats.org/markup-compatibility/2006">
              <mc:Choice xmlns:v="urn:schemas-microsoft-com:vml" Requires="v">
                <p:oleObj spid="_x0000_s28082" name="Equation" r:id="rId4" imgW="1800360" imgH="790560" progId="Equation.DSMT4">
                  <p:embed/>
                </p:oleObj>
              </mc:Choice>
              <mc:Fallback>
                <p:oleObj name="Equation" r:id="rId4" imgW="1800360" imgH="790560" progId="Equation.DSMT4">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 y="2247900"/>
                        <a:ext cx="1800225" cy="790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083" name="Mathcad" r:id="rId6" imgW="3381480" imgH="3171960" progId="Mathcad">
                  <p:embed/>
                </p:oleObj>
              </mc:Choice>
              <mc:Fallback>
                <p:oleObj name="Mathcad" r:id="rId6" imgW="3381480" imgH="3171960" progId="Mathcad">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084" name="Mathcad" r:id="rId8" imgW="4143240" imgH="2743200" progId="Mathcad">
                  <p:embed/>
                </p:oleObj>
              </mc:Choice>
              <mc:Fallback>
                <p:oleObj name="Mathcad" r:id="rId8" imgW="4143240" imgH="2743200" progId="Mathcad">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4"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42054" name="Picture 6"/>
          <p:cNvPicPr>
            <a:picLocks noChangeAspect="1" noChangeArrowheads="1"/>
          </p:cNvPicPr>
          <p:nvPr/>
        </p:nvPicPr>
        <p:blipFill>
          <a:blip r:embed="rId5" cstate="print"/>
          <a:srcRect/>
          <a:stretch>
            <a:fillRect/>
          </a:stretch>
        </p:blipFill>
        <p:spPr bwMode="auto">
          <a:xfrm>
            <a:off x="-3524250" y="5778744"/>
            <a:ext cx="3524250" cy="809625"/>
          </a:xfrm>
          <a:prstGeom prst="rect">
            <a:avLst/>
          </a:prstGeom>
          <a:noFill/>
          <a:ln w="9525">
            <a:noFill/>
            <a:miter lim="800000"/>
            <a:headEnd/>
            <a:tailEnd/>
          </a:ln>
          <a:effectLst/>
        </p:spPr>
      </p:pic>
      <p:pic>
        <p:nvPicPr>
          <p:cNvPr id="642055" name="Picture 7"/>
          <p:cNvPicPr>
            <a:picLocks noChangeAspect="1" noChangeArrowheads="1"/>
          </p:cNvPicPr>
          <p:nvPr/>
        </p:nvPicPr>
        <p:blipFill>
          <a:blip r:embed="rId6" cstate="print"/>
          <a:srcRect/>
          <a:stretch>
            <a:fillRect/>
          </a:stretch>
        </p:blipFill>
        <p:spPr bwMode="auto">
          <a:xfrm>
            <a:off x="-3524250" y="4606436"/>
            <a:ext cx="3524250" cy="809625"/>
          </a:xfrm>
          <a:prstGeom prst="rect">
            <a:avLst/>
          </a:prstGeom>
          <a:noFill/>
          <a:ln w="9525">
            <a:noFill/>
            <a:miter lim="800000"/>
            <a:headEnd/>
            <a:tailEnd/>
          </a:ln>
          <a:effectLst/>
        </p:spPr>
      </p:pic>
      <p:graphicFrame>
        <p:nvGraphicFramePr>
          <p:cNvPr id="642056" name="Object 8"/>
          <p:cNvGraphicFramePr>
            <a:graphicFrameLocks noChangeAspect="1"/>
          </p:cNvGraphicFramePr>
          <p:nvPr/>
        </p:nvGraphicFramePr>
        <p:xfrm>
          <a:off x="0" y="5556736"/>
          <a:ext cx="3721100" cy="1262063"/>
        </p:xfrm>
        <a:graphic>
          <a:graphicData uri="http://schemas.openxmlformats.org/presentationml/2006/ole">
            <mc:AlternateContent xmlns:mc="http://schemas.openxmlformats.org/markup-compatibility/2006">
              <mc:Choice xmlns:v="urn:schemas-microsoft-com:vml" Requires="v">
                <p:oleObj spid="_x0000_s642296" name="Equation" r:id="rId7" imgW="4940280" imgH="1676160" progId="Equation.DSMT4">
                  <p:embed/>
                </p:oleObj>
              </mc:Choice>
              <mc:Fallback>
                <p:oleObj name="Equation" r:id="rId7" imgW="4940280" imgH="167616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556736"/>
                        <a:ext cx="3721100"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p:cNvGraphicFramePr>
            <a:graphicFrameLocks noChangeAspect="1"/>
          </p:cNvGraphicFramePr>
          <p:nvPr/>
        </p:nvGraphicFramePr>
        <p:xfrm>
          <a:off x="5422900" y="5595937"/>
          <a:ext cx="3721100" cy="1262063"/>
        </p:xfrm>
        <a:graphic>
          <a:graphicData uri="http://schemas.openxmlformats.org/presentationml/2006/ole">
            <mc:AlternateContent xmlns:mc="http://schemas.openxmlformats.org/markup-compatibility/2006">
              <mc:Choice xmlns:v="urn:schemas-microsoft-com:vml" Requires="v">
                <p:oleObj spid="_x0000_s642297" name="Equation" r:id="rId9" imgW="4940280" imgH="1676160" progId="Equation.DSMT4">
                  <p:embed/>
                </p:oleObj>
              </mc:Choice>
              <mc:Fallback>
                <p:oleObj name="Equation" r:id="rId9" imgW="4940280" imgH="167616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900" y="5595937"/>
                        <a:ext cx="3721100"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graphicFrame>
        <p:nvGraphicFramePr>
          <p:cNvPr id="72712" name="Object 8"/>
          <p:cNvGraphicFramePr>
            <a:graphicFrameLocks noChangeAspect="1"/>
          </p:cNvGraphicFramePr>
          <p:nvPr/>
        </p:nvGraphicFramePr>
        <p:xfrm>
          <a:off x="628650" y="3179763"/>
          <a:ext cx="1879600" cy="876300"/>
        </p:xfrm>
        <a:graphic>
          <a:graphicData uri="http://schemas.openxmlformats.org/presentationml/2006/ole">
            <mc:AlternateContent xmlns:mc="http://schemas.openxmlformats.org/markup-compatibility/2006">
              <mc:Choice xmlns:v="urn:schemas-microsoft-com:vml" Requires="v">
                <p:oleObj spid="_x0000_s756962" name="Equation" r:id="rId4" imgW="1879560" imgH="876240" progId="Equation.DSMT4">
                  <p:embed/>
                </p:oleObj>
              </mc:Choice>
              <mc:Fallback>
                <p:oleObj name="Equation" r:id="rId4" imgW="1879560" imgH="876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3179763"/>
                        <a:ext cx="1879600" cy="876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2715" name="Object 11"/>
          <p:cNvGraphicFramePr>
            <a:graphicFrameLocks noChangeAspect="1"/>
          </p:cNvGraphicFramePr>
          <p:nvPr/>
        </p:nvGraphicFramePr>
        <p:xfrm>
          <a:off x="774700" y="2057400"/>
          <a:ext cx="1193800" cy="736600"/>
        </p:xfrm>
        <a:graphic>
          <a:graphicData uri="http://schemas.openxmlformats.org/presentationml/2006/ole">
            <mc:AlternateContent xmlns:mc="http://schemas.openxmlformats.org/markup-compatibility/2006">
              <mc:Choice xmlns:v="urn:schemas-microsoft-com:vml" Requires="v">
                <p:oleObj spid="_x0000_s756963" name="Equation" r:id="rId6" imgW="1193760" imgH="736560" progId="Equation.DSMT4">
                  <p:embed/>
                </p:oleObj>
              </mc:Choice>
              <mc:Fallback>
                <p:oleObj name="Equation" r:id="rId6" imgW="1193760" imgH="736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00" y="2057400"/>
                        <a:ext cx="11938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graphicFrame>
        <p:nvGraphicFramePr>
          <p:cNvPr id="72725" name="Object 21"/>
          <p:cNvGraphicFramePr>
            <a:graphicFrameLocks noChangeAspect="1"/>
          </p:cNvGraphicFramePr>
          <p:nvPr/>
        </p:nvGraphicFramePr>
        <p:xfrm>
          <a:off x="719138" y="4727575"/>
          <a:ext cx="2882900" cy="927100"/>
        </p:xfrm>
        <a:graphic>
          <a:graphicData uri="http://schemas.openxmlformats.org/presentationml/2006/ole">
            <mc:AlternateContent xmlns:mc="http://schemas.openxmlformats.org/markup-compatibility/2006">
              <mc:Choice xmlns:v="urn:schemas-microsoft-com:vml" Requires="v">
                <p:oleObj spid="_x0000_s756964" name="Equation" r:id="rId8" imgW="2882880" imgH="927000" progId="Equation.DSMT4">
                  <p:embed/>
                </p:oleObj>
              </mc:Choice>
              <mc:Fallback>
                <p:oleObj name="Equation" r:id="rId8" imgW="2882880" imgH="927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4727575"/>
                        <a:ext cx="2882900" cy="927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graphicFrame>
        <p:nvGraphicFramePr>
          <p:cNvPr id="72728" name="Object 24"/>
          <p:cNvGraphicFramePr>
            <a:graphicFrameLocks noChangeAspect="1"/>
          </p:cNvGraphicFramePr>
          <p:nvPr/>
        </p:nvGraphicFramePr>
        <p:xfrm>
          <a:off x="8157155" y="3200359"/>
          <a:ext cx="762000" cy="787400"/>
        </p:xfrm>
        <a:graphic>
          <a:graphicData uri="http://schemas.openxmlformats.org/presentationml/2006/ole">
            <mc:AlternateContent xmlns:mc="http://schemas.openxmlformats.org/markup-compatibility/2006">
              <mc:Choice xmlns:v="urn:schemas-microsoft-com:vml" Requires="v">
                <p:oleObj spid="_x0000_s756965" name="Equation" r:id="rId10" imgW="761760" imgH="787320" progId="Equation.DSMT4">
                  <p:embed/>
                </p:oleObj>
              </mc:Choice>
              <mc:Fallback>
                <p:oleObj name="Equation" r:id="rId10" imgW="761760" imgH="7873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7155" y="3200359"/>
                        <a:ext cx="7620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3"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graphicFrame>
        <p:nvGraphicFramePr>
          <p:cNvPr id="3"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2400" name="Equation" r:id="rId4" imgW="1231560" imgH="380880" progId="Equation.DSMT4">
                  <p:embed/>
                </p:oleObj>
              </mc:Choice>
              <mc:Fallback>
                <p:oleObj name="Equation" r:id="rId4" imgW="1231560" imgH="3808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2401" name="Equation" r:id="rId6" imgW="1396800" imgH="380880" progId="Equation.DSMT4">
                  <p:embed/>
                </p:oleObj>
              </mc:Choice>
              <mc:Fallback>
                <p:oleObj name="Equation" r:id="rId6" imgW="1396800" imgH="3808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8"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9"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991581AB-CB7E-491B-AC5B-40D6B8D4207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 y="5879269"/>
            <a:ext cx="3120991"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52" name="Group 51">
            <a:extLst>
              <a:ext uri="{FF2B5EF4-FFF2-40B4-BE49-F238E27FC236}">
                <a16:creationId xmlns:a16="http://schemas.microsoft.com/office/drawing/2014/main" id="{0461AC08-D7FF-4519-8168-272B79F86E8D}"/>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2739211"/>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p:txBody>
        </p:sp>
        <p:pic>
          <p:nvPicPr>
            <p:cNvPr id="36" name="Picture 35">
              <a:extLst>
                <a:ext uri="{FF2B5EF4-FFF2-40B4-BE49-F238E27FC236}">
                  <a16:creationId xmlns:a16="http://schemas.microsoft.com/office/drawing/2014/main" id="{61E0AE20-39DF-4694-9C17-6AEA3ED656A5}"/>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59"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3"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4" cstate="print"/>
          <a:srcRect/>
          <a:stretch>
            <a:fillRect/>
          </a:stretch>
        </p:blipFill>
        <p:spPr bwMode="auto">
          <a:xfrm>
            <a:off x="5029200" y="3802237"/>
            <a:ext cx="4114800" cy="3055763"/>
          </a:xfrm>
          <a:prstGeom prst="rect">
            <a:avLst/>
          </a:prstGeom>
          <a:noFill/>
          <a:ln w="9525">
            <a:noFill/>
            <a:miter lim="800000"/>
            <a:headEnd/>
            <a:tailEnd/>
          </a:ln>
          <a:effectLst/>
        </p:spPr>
      </p:pic>
      <p:graphicFrame>
        <p:nvGraphicFramePr>
          <p:cNvPr id="9"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3427" name="Equation" r:id="rId5" imgW="1231560" imgH="380880" progId="Equation.DSMT4">
                  <p:embed/>
                </p:oleObj>
              </mc:Choice>
              <mc:Fallback>
                <p:oleObj name="Equation" r:id="rId5" imgW="1231560" imgH="380880" progId="Equation.DSMT4">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3428" name="Equation" r:id="rId7" imgW="1396800" imgH="380880" progId="Equation.DSMT4">
                  <p:embed/>
                </p:oleObj>
              </mc:Choice>
              <mc:Fallback>
                <p:oleObj name="Equation" r:id="rId7" imgW="1396800" imgH="38088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3"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4" cstate="print"/>
          <a:srcRect/>
          <a:stretch>
            <a:fillRect/>
          </a:stretch>
        </p:blipFill>
        <p:spPr bwMode="auto">
          <a:xfrm>
            <a:off x="5029200" y="3802237"/>
            <a:ext cx="4114800" cy="3055763"/>
          </a:xfrm>
          <a:prstGeom prst="rect">
            <a:avLst/>
          </a:prstGeom>
          <a:noFill/>
          <a:ln w="9525">
            <a:noFill/>
            <a:miter lim="800000"/>
            <a:headEnd/>
            <a:tailEnd/>
          </a:ln>
          <a:effectLst/>
        </p:spPr>
      </p:pic>
      <p:graphicFrame>
        <p:nvGraphicFramePr>
          <p:cNvPr id="7"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4451" name="Equation" r:id="rId5" imgW="1231560" imgH="380880" progId="Equation.DSMT4">
                  <p:embed/>
                </p:oleObj>
              </mc:Choice>
              <mc:Fallback>
                <p:oleObj name="Equation" r:id="rId5" imgW="1231560" imgH="380880" progId="Equation.DSMT4">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4452" name="Equation" r:id="rId7" imgW="1396800" imgH="380880" progId="Equation.DSMT4">
                  <p:embed/>
                </p:oleObj>
              </mc:Choice>
              <mc:Fallback>
                <p:oleObj name="Equation" r:id="rId7" imgW="1396800" imgH="38088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graphicFrame>
        <p:nvGraphicFramePr>
          <p:cNvPr id="746498" name="Object 2"/>
          <p:cNvGraphicFramePr>
            <a:graphicFrameLocks noChangeAspect="1"/>
          </p:cNvGraphicFramePr>
          <p:nvPr/>
        </p:nvGraphicFramePr>
        <p:xfrm>
          <a:off x="7397086" y="1883951"/>
          <a:ext cx="1746913" cy="525494"/>
        </p:xfrm>
        <a:graphic>
          <a:graphicData uri="http://schemas.openxmlformats.org/presentationml/2006/ole">
            <mc:AlternateContent xmlns:mc="http://schemas.openxmlformats.org/markup-compatibility/2006">
              <mc:Choice xmlns:v="urn:schemas-microsoft-com:vml" Requires="v">
                <p:oleObj spid="_x0000_s746736" name="Equation" r:id="rId4" imgW="3124080" imgH="939600" progId="Equation.DSMT4">
                  <p:embed/>
                </p:oleObj>
              </mc:Choice>
              <mc:Fallback>
                <p:oleObj name="Equation" r:id="rId4" imgW="3124080" imgH="939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086" y="1883951"/>
                        <a:ext cx="1746913" cy="52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6499" name="Object 3"/>
          <p:cNvGraphicFramePr>
            <a:graphicFrameLocks noChangeAspect="1"/>
          </p:cNvGraphicFramePr>
          <p:nvPr/>
        </p:nvGraphicFramePr>
        <p:xfrm>
          <a:off x="5959167" y="3731708"/>
          <a:ext cx="3184833" cy="788000"/>
        </p:xfrm>
        <a:graphic>
          <a:graphicData uri="http://schemas.openxmlformats.org/presentationml/2006/ole">
            <mc:AlternateContent xmlns:mc="http://schemas.openxmlformats.org/markup-compatibility/2006">
              <mc:Choice xmlns:v="urn:schemas-microsoft-com:vml" Requires="v">
                <p:oleObj spid="_x0000_s746737" name="Equation" r:id="rId6" imgW="3695400" imgH="914400" progId="Equation.DSMT4">
                  <p:embed/>
                </p:oleObj>
              </mc:Choice>
              <mc:Fallback>
                <p:oleObj name="Equation" r:id="rId6" imgW="3695400" imgH="9144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9167" y="3731708"/>
                        <a:ext cx="3184833" cy="7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4" cstate="screen"/>
          <a:srcRect/>
          <a:stretch>
            <a:fillRect/>
          </a:stretch>
        </p:blipFill>
        <p:spPr bwMode="auto">
          <a:xfrm>
            <a:off x="5176982" y="6858000"/>
            <a:ext cx="3429000" cy="1354138"/>
          </a:xfrm>
          <a:prstGeom prst="rect">
            <a:avLst/>
          </a:prstGeom>
          <a:noFill/>
          <a:ln w="9525" algn="ctr">
            <a:noFill/>
            <a:miter lim="800000"/>
            <a:headEnd/>
            <a:tailEnd/>
          </a:ln>
          <a:effectLst/>
        </p:spPr>
      </p:pic>
      <p:graphicFrame>
        <p:nvGraphicFramePr>
          <p:cNvPr id="356362" name="Object 10">
            <a:hlinkClick r:id="" action="ppaction://ole?verb=0"/>
          </p:cNvPr>
          <p:cNvGraphicFramePr>
            <a:graphicFrameLocks/>
          </p:cNvGraphicFramePr>
          <p:nvPr/>
        </p:nvGraphicFramePr>
        <p:xfrm>
          <a:off x="1036882" y="3513015"/>
          <a:ext cx="2541587" cy="896938"/>
        </p:xfrm>
        <a:graphic>
          <a:graphicData uri="http://schemas.openxmlformats.org/presentationml/2006/ole">
            <mc:AlternateContent xmlns:mc="http://schemas.openxmlformats.org/markup-compatibility/2006">
              <mc:Choice xmlns:v="urn:schemas-microsoft-com:vml" Requires="v">
                <p:oleObj spid="_x0000_s472307" name="Equation" r:id="rId5" imgW="2552400" imgH="927000" progId="Equation.DSMT4">
                  <p:embed/>
                </p:oleObj>
              </mc:Choice>
              <mc:Fallback>
                <p:oleObj name="Equation" r:id="rId5" imgW="2552400" imgH="927000" progId="Equation.DSMT4">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882" y="3513015"/>
                        <a:ext cx="2541587"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56364" name="Picture 12">
            <a:hlinkClick r:id="rId7"/>
          </p:cNvPr>
          <p:cNvPicPr>
            <a:picLocks noChangeAspect="1" noChangeArrowheads="1"/>
          </p:cNvPicPr>
          <p:nvPr/>
        </p:nvPicPr>
        <p:blipFill>
          <a:blip r:embed="rId8" cstate="screen"/>
          <a:srcRect/>
          <a:stretch>
            <a:fillRect/>
          </a:stretch>
        </p:blipFill>
        <p:spPr bwMode="auto">
          <a:xfrm>
            <a:off x="5867400" y="4267200"/>
            <a:ext cx="3114675" cy="1543050"/>
          </a:xfrm>
          <a:prstGeom prst="rect">
            <a:avLst/>
          </a:prstGeom>
          <a:noFill/>
          <a:ln w="9525" algn="ctr">
            <a:noFill/>
            <a:miter lim="800000"/>
            <a:headEnd/>
            <a:tailEnd/>
          </a:ln>
          <a:effectLst/>
        </p:spPr>
      </p:pic>
      <p:graphicFrame>
        <p:nvGraphicFramePr>
          <p:cNvPr id="472068" name="Object 4"/>
          <p:cNvGraphicFramePr>
            <a:graphicFrameLocks noChangeAspect="1"/>
          </p:cNvGraphicFramePr>
          <p:nvPr/>
        </p:nvGraphicFramePr>
        <p:xfrm>
          <a:off x="298450" y="4802553"/>
          <a:ext cx="5499100" cy="1879600"/>
        </p:xfrm>
        <a:graphic>
          <a:graphicData uri="http://schemas.openxmlformats.org/presentationml/2006/ole">
            <mc:AlternateContent xmlns:mc="http://schemas.openxmlformats.org/markup-compatibility/2006">
              <mc:Choice xmlns:v="urn:schemas-microsoft-com:vml" Requires="v">
                <p:oleObj spid="_x0000_s472308" name="Equation" r:id="rId9" imgW="5499000" imgH="1879560" progId="Equation.DSMT4">
                  <p:embed/>
                </p:oleObj>
              </mc:Choice>
              <mc:Fallback>
                <p:oleObj name="Equation" r:id="rId9" imgW="5499000" imgH="187956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450" y="4802553"/>
                        <a:ext cx="54991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11"/>
              </a:rPr>
              <a:t>http://www.cdivalve.com/products/float-valves/pvc-float-valves</a:t>
            </a:r>
            <a:endParaRPr lang="en-US" sz="12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5DA95487-A8BC-4328-AEEA-C711872C5AE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9" name="Group 8">
            <a:extLst>
              <a:ext uri="{FF2B5EF4-FFF2-40B4-BE49-F238E27FC236}">
                <a16:creationId xmlns:a16="http://schemas.microsoft.com/office/drawing/2014/main" id="{1075F0AB-DC79-4F7D-9302-55E25E4F517D}"/>
              </a:ext>
            </a:extLst>
          </p:cNvPr>
          <p:cNvGrpSpPr/>
          <p:nvPr/>
        </p:nvGrpSpPr>
        <p:grpSpPr>
          <a:xfrm>
            <a:off x="2249488" y="4479133"/>
            <a:ext cx="1009650" cy="785810"/>
            <a:chOff x="-880798" y="49363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880798" y="49363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3E27F4-9ED4-4F4D-BC00-9353B06C7437}"/>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82987" y="5041676"/>
              <a:ext cx="842720" cy="600198"/>
            </a:xfrm>
            <a:prstGeom prst="rect">
              <a:avLst/>
            </a:prstGeom>
          </p:spPr>
        </p:pic>
      </p:grpSp>
      <p:grpSp>
        <p:nvGrpSpPr>
          <p:cNvPr id="13" name="Group 12">
            <a:extLst>
              <a:ext uri="{FF2B5EF4-FFF2-40B4-BE49-F238E27FC236}">
                <a16:creationId xmlns:a16="http://schemas.microsoft.com/office/drawing/2014/main" id="{F7F66762-B1A7-4685-933A-4F4CA05A33CF}"/>
              </a:ext>
            </a:extLst>
          </p:cNvPr>
          <p:cNvGrpSpPr/>
          <p:nvPr/>
        </p:nvGrpSpPr>
        <p:grpSpPr>
          <a:xfrm>
            <a:off x="5762404" y="1694448"/>
            <a:ext cx="2292792" cy="619793"/>
            <a:chOff x="8124825" y="1543928"/>
            <a:chExt cx="3474322" cy="939187"/>
          </a:xfrm>
        </p:grpSpPr>
        <p:sp>
          <p:nvSpPr>
            <p:cNvPr id="12" name="Rectangle 11">
              <a:extLst>
                <a:ext uri="{FF2B5EF4-FFF2-40B4-BE49-F238E27FC236}">
                  <a16:creationId xmlns:a16="http://schemas.microsoft.com/office/drawing/2014/main" id="{A9B30E2C-AB56-457C-9371-10624AC76F65}"/>
                </a:ext>
              </a:extLst>
            </p:cNvPr>
            <p:cNvSpPr/>
            <p:nvPr/>
          </p:nvSpPr>
          <p:spPr>
            <a:xfrm>
              <a:off x="8124825" y="1543928"/>
              <a:ext cx="3474322" cy="91105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7AF19DC-7D6F-48A2-8D86-19EEEDEE74D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153400" y="1641210"/>
              <a:ext cx="3382859" cy="841905"/>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21" name="Picture 20">
            <a:extLst>
              <a:ext uri="{FF2B5EF4-FFF2-40B4-BE49-F238E27FC236}">
                <a16:creationId xmlns:a16="http://schemas.microsoft.com/office/drawing/2014/main" id="{E93371DB-9BE4-42CD-8559-72D591D4500A}"/>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777655" y="6345148"/>
            <a:ext cx="977462" cy="462297"/>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nvPr>
        </p:nvGraphicFramePr>
        <p:xfrm>
          <a:off x="431800" y="3581400"/>
          <a:ext cx="6476760" cy="825480"/>
        </p:xfrm>
        <a:graphic>
          <a:graphicData uri="http://schemas.openxmlformats.org/presentationml/2006/ole">
            <mc:AlternateContent xmlns:mc="http://schemas.openxmlformats.org/markup-compatibility/2006">
              <mc:Choice xmlns:v="urn:schemas-microsoft-com:vml" Requires="v">
                <p:oleObj spid="_x0000_s761858" name="Equation" r:id="rId6" imgW="6476760" imgH="825480" progId="Equation.DSMT4">
                  <p:embed/>
                </p:oleObj>
              </mc:Choice>
              <mc:Fallback>
                <p:oleObj name="Equation" r:id="rId6" imgW="6476760" imgH="82548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3581400"/>
                        <a:ext cx="6476760" cy="8254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2" name="Line 30"/>
          <p:cNvSpPr>
            <a:spLocks noChangeShapeType="1"/>
          </p:cNvSpPr>
          <p:nvPr/>
        </p:nvSpPr>
        <p:spPr bwMode="auto">
          <a:xfrm flipV="1">
            <a:off x="4782307" y="36449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p:cNvSpPr>
            <a:spLocks noChangeShapeType="1"/>
          </p:cNvSpPr>
          <p:nvPr/>
        </p:nvSpPr>
        <p:spPr bwMode="auto">
          <a:xfrm flipV="1">
            <a:off x="1663700" y="36195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4" name="Line 32"/>
          <p:cNvSpPr>
            <a:spLocks noChangeShapeType="1"/>
          </p:cNvSpPr>
          <p:nvPr/>
        </p:nvSpPr>
        <p:spPr bwMode="auto">
          <a:xfrm flipV="1">
            <a:off x="6096000" y="36322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220479" y="35941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2787650" y="366016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7" name="Picture 6">
            <a:extLst>
              <a:ext uri="{FF2B5EF4-FFF2-40B4-BE49-F238E27FC236}">
                <a16:creationId xmlns:a16="http://schemas.microsoft.com/office/drawing/2014/main" id="{C3F037AF-9086-4208-AD99-DC92341D30A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68740" y="4643519"/>
            <a:ext cx="3912770" cy="750728"/>
          </a:xfrm>
          <a:prstGeom prst="rect">
            <a:avLst/>
          </a:prstGeom>
        </p:spPr>
      </p:pic>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99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2"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07075" y="4316413"/>
            <a:ext cx="3336925" cy="1736725"/>
          </a:xfrm>
          <a:prstGeom prst="rect">
            <a:avLst/>
          </a:prstGeom>
          <a:noFill/>
          <a:ln w="12700">
            <a:noFill/>
            <a:miter lim="800000"/>
            <a:headEnd/>
            <a:tailEnd/>
          </a:ln>
        </p:spPr>
        <p:txBody>
          <a:bodyPr lIns="90488" tIns="44450" rIns="90488" bIns="44450">
            <a:spAutoFit/>
          </a:bodyPr>
          <a:lstStyle/>
          <a:p>
            <a:r>
              <a:rPr lang="en-US" sz="1800"/>
              <a:t>Pressure is applied over all of section 1.</a:t>
            </a:r>
          </a:p>
          <a:p>
            <a:r>
              <a:rPr lang="en-US" sz="1800"/>
              <a:t>Momentum is transferred over area corresponding to upstream pipe diameter.</a:t>
            </a:r>
          </a:p>
          <a:p>
            <a:r>
              <a:rPr lang="en-US" sz="1800"/>
              <a:t>V</a:t>
            </a:r>
            <a:r>
              <a:rPr lang="en-US" sz="1800" baseline="-25000"/>
              <a:t>in</a:t>
            </a:r>
            <a:r>
              <a:rPr lang="en-US" sz="180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aphicFrame>
        <p:nvGraphicFramePr>
          <p:cNvPr id="81962" name="Object 42"/>
          <p:cNvGraphicFramePr>
            <a:graphicFrameLocks noChangeAspect="1"/>
          </p:cNvGraphicFramePr>
          <p:nvPr/>
        </p:nvGraphicFramePr>
        <p:xfrm>
          <a:off x="215900" y="3776663"/>
          <a:ext cx="3717925" cy="420687"/>
        </p:xfrm>
        <a:graphic>
          <a:graphicData uri="http://schemas.openxmlformats.org/presentationml/2006/ole">
            <mc:AlternateContent xmlns:mc="http://schemas.openxmlformats.org/markup-compatibility/2006">
              <mc:Choice xmlns:v="urn:schemas-microsoft-com:vml" Requires="v">
                <p:oleObj spid="_x0000_s762882" name="Equation" r:id="rId5" imgW="2831760" imgH="419040" progId="Equation.DSMT4">
                  <p:embed/>
                </p:oleObj>
              </mc:Choice>
              <mc:Fallback>
                <p:oleObj name="Equation" r:id="rId5" imgW="2831760" imgH="419040" progId="Equation.DSMT4">
                  <p:embed/>
                  <p:pic>
                    <p:nvPicPr>
                      <p:cNvPr id="81962"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3776663"/>
                        <a:ext cx="3717925"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3" name="Object 43"/>
          <p:cNvGraphicFramePr>
            <a:graphicFrameLocks noChangeAspect="1"/>
          </p:cNvGraphicFramePr>
          <p:nvPr/>
        </p:nvGraphicFramePr>
        <p:xfrm>
          <a:off x="239713" y="4351338"/>
          <a:ext cx="2422525" cy="420687"/>
        </p:xfrm>
        <a:graphic>
          <a:graphicData uri="http://schemas.openxmlformats.org/presentationml/2006/ole">
            <mc:AlternateContent xmlns:mc="http://schemas.openxmlformats.org/markup-compatibility/2006">
              <mc:Choice xmlns:v="urn:schemas-microsoft-com:vml" Requires="v">
                <p:oleObj spid="_x0000_s762883" name="Equation" r:id="rId7" imgW="1841400" imgH="419040" progId="Equation.DSMT4">
                  <p:embed/>
                </p:oleObj>
              </mc:Choice>
              <mc:Fallback>
                <p:oleObj name="Equation" r:id="rId7" imgW="1841400" imgH="419040" progId="Equation.DSMT4">
                  <p:embed/>
                  <p:pic>
                    <p:nvPicPr>
                      <p:cNvPr id="81963"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13" y="4351338"/>
                        <a:ext cx="2422525"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4" name="Object 44"/>
          <p:cNvGraphicFramePr>
            <a:graphicFrameLocks noChangeAspect="1"/>
          </p:cNvGraphicFramePr>
          <p:nvPr/>
        </p:nvGraphicFramePr>
        <p:xfrm>
          <a:off x="3292475" y="4351338"/>
          <a:ext cx="2468563" cy="420687"/>
        </p:xfrm>
        <a:graphic>
          <a:graphicData uri="http://schemas.openxmlformats.org/presentationml/2006/ole">
            <mc:AlternateContent xmlns:mc="http://schemas.openxmlformats.org/markup-compatibility/2006">
              <mc:Choice xmlns:v="urn:schemas-microsoft-com:vml" Requires="v">
                <p:oleObj spid="_x0000_s762884" name="Equation" r:id="rId9" imgW="1879560" imgH="419040" progId="Equation.DSMT4">
                  <p:embed/>
                </p:oleObj>
              </mc:Choice>
              <mc:Fallback>
                <p:oleObj name="Equation" r:id="rId9" imgW="1879560" imgH="419040" progId="Equation.DSMT4">
                  <p:embed/>
                  <p:pic>
                    <p:nvPicPr>
                      <p:cNvPr id="81964"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2475" y="4351338"/>
                        <a:ext cx="2468563"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7" name="Object 47"/>
          <p:cNvGraphicFramePr>
            <a:graphicFrameLocks noChangeAspect="1"/>
          </p:cNvGraphicFramePr>
          <p:nvPr/>
        </p:nvGraphicFramePr>
        <p:xfrm>
          <a:off x="711200" y="5475288"/>
          <a:ext cx="4051300" cy="1223962"/>
        </p:xfrm>
        <a:graphic>
          <a:graphicData uri="http://schemas.openxmlformats.org/presentationml/2006/ole">
            <mc:AlternateContent xmlns:mc="http://schemas.openxmlformats.org/markup-compatibility/2006">
              <mc:Choice xmlns:v="urn:schemas-microsoft-com:vml" Requires="v">
                <p:oleObj spid="_x0000_s762885" name="Equation" r:id="rId11" imgW="3085920" imgH="1218960" progId="Equation.DSMT4">
                  <p:embed/>
                </p:oleObj>
              </mc:Choice>
              <mc:Fallback>
                <p:oleObj name="Equation" r:id="rId11" imgW="3085920" imgH="1218960" progId="Equation.DSMT4">
                  <p:embed/>
                  <p:pic>
                    <p:nvPicPr>
                      <p:cNvPr id="81967"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 y="5475288"/>
                        <a:ext cx="4051300" cy="1223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60800" y="4876800"/>
            <a:ext cx="495300"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graphicFrame>
        <p:nvGraphicFramePr>
          <p:cNvPr id="81965" name="Object 45"/>
          <p:cNvGraphicFramePr>
            <a:graphicFrameLocks noChangeAspect="1"/>
          </p:cNvGraphicFramePr>
          <p:nvPr/>
        </p:nvGraphicFramePr>
        <p:xfrm>
          <a:off x="31750" y="4951413"/>
          <a:ext cx="5799138" cy="400050"/>
        </p:xfrm>
        <a:graphic>
          <a:graphicData uri="http://schemas.openxmlformats.org/presentationml/2006/ole">
            <mc:AlternateContent xmlns:mc="http://schemas.openxmlformats.org/markup-compatibility/2006">
              <mc:Choice xmlns:v="urn:schemas-microsoft-com:vml" Requires="v">
                <p:oleObj spid="_x0000_s762886" name="Equation" r:id="rId13" imgW="4635360" imgH="419040" progId="Equation.DSMT4">
                  <p:embed/>
                </p:oleObj>
              </mc:Choice>
              <mc:Fallback>
                <p:oleObj name="Equation" r:id="rId13" imgW="4635360" imgH="419040" progId="Equation.DSMT4">
                  <p:embed/>
                  <p:pic>
                    <p:nvPicPr>
                      <p:cNvPr id="81965"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0" y="4951413"/>
                        <a:ext cx="5799138" cy="400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81983" name="AutoShape 63"/>
          <p:cNvSpPr>
            <a:spLocks noChangeArrowheads="1"/>
          </p:cNvSpPr>
          <p:nvPr/>
        </p:nvSpPr>
        <p:spPr bwMode="auto">
          <a:xfrm>
            <a:off x="2171700" y="3683000"/>
            <a:ext cx="2032000" cy="64770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1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1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19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19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1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graphicFrame>
        <p:nvGraphicFramePr>
          <p:cNvPr id="82984" name="Object 40"/>
          <p:cNvGraphicFramePr>
            <a:graphicFrameLocks noChangeAspect="1"/>
          </p:cNvGraphicFramePr>
          <p:nvPr>
            <p:extLst>
              <p:ext uri="{D42A27DB-BD31-4B8C-83A1-F6EECF244321}">
                <p14:modId xmlns:p14="http://schemas.microsoft.com/office/powerpoint/2010/main" val="520836913"/>
              </p:ext>
            </p:extLst>
          </p:nvPr>
        </p:nvGraphicFramePr>
        <p:xfrm>
          <a:off x="280988" y="3946013"/>
          <a:ext cx="4602162" cy="1223962"/>
        </p:xfrm>
        <a:graphic>
          <a:graphicData uri="http://schemas.openxmlformats.org/presentationml/2006/ole">
            <mc:AlternateContent xmlns:mc="http://schemas.openxmlformats.org/markup-compatibility/2006">
              <mc:Choice xmlns:v="urn:schemas-microsoft-com:vml" Requires="v">
                <p:oleObj spid="_x0000_s753310" name="Equation" r:id="rId5" imgW="3504960" imgH="1218960" progId="Equation.DSMT4">
                  <p:embed/>
                </p:oleObj>
              </mc:Choice>
              <mc:Fallback>
                <p:oleObj name="Equation" r:id="rId5" imgW="3504960" imgH="1218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8" y="3946013"/>
                        <a:ext cx="4602162" cy="1223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985" name="Object 41"/>
          <p:cNvGraphicFramePr>
            <a:graphicFrameLocks noChangeAspect="1"/>
          </p:cNvGraphicFramePr>
          <p:nvPr>
            <p:extLst>
              <p:ext uri="{D42A27DB-BD31-4B8C-83A1-F6EECF244321}">
                <p14:modId xmlns:p14="http://schemas.microsoft.com/office/powerpoint/2010/main" val="326688731"/>
              </p:ext>
            </p:extLst>
          </p:nvPr>
        </p:nvGraphicFramePr>
        <p:xfrm>
          <a:off x="5272088" y="4030394"/>
          <a:ext cx="3687762" cy="828675"/>
        </p:xfrm>
        <a:graphic>
          <a:graphicData uri="http://schemas.openxmlformats.org/presentationml/2006/ole">
            <mc:AlternateContent xmlns:mc="http://schemas.openxmlformats.org/markup-compatibility/2006">
              <mc:Choice xmlns:v="urn:schemas-microsoft-com:vml" Requires="v">
                <p:oleObj spid="_x0000_s753311" name="Equation" r:id="rId7" imgW="2806560" imgH="825480" progId="Equation.DSMT4">
                  <p:embed/>
                </p:oleObj>
              </mc:Choice>
              <mc:Fallback>
                <p:oleObj name="Equation" r:id="rId7" imgW="2806560" imgH="825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2088" y="4030394"/>
                        <a:ext cx="3687762"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990" name="Object 46 1"/>
          <p:cNvGraphicFramePr>
            <a:graphicFrameLocks noChangeAspect="1"/>
          </p:cNvGraphicFramePr>
          <p:nvPr>
            <p:extLst>
              <p:ext uri="{D42A27DB-BD31-4B8C-83A1-F6EECF244321}">
                <p14:modId xmlns:p14="http://schemas.microsoft.com/office/powerpoint/2010/main" val="1209825748"/>
              </p:ext>
            </p:extLst>
          </p:nvPr>
        </p:nvGraphicFramePr>
        <p:xfrm>
          <a:off x="3255963" y="5437188"/>
          <a:ext cx="3003550" cy="969962"/>
        </p:xfrm>
        <a:graphic>
          <a:graphicData uri="http://schemas.openxmlformats.org/presentationml/2006/ole">
            <mc:AlternateContent xmlns:mc="http://schemas.openxmlformats.org/markup-compatibility/2006">
              <mc:Choice xmlns:v="urn:schemas-microsoft-com:vml" Requires="v">
                <p:oleObj spid="_x0000_s753312" name="Equation" r:id="rId9" imgW="2286000" imgH="965160" progId="Equation.DSMT4">
                  <p:embed/>
                </p:oleObj>
              </mc:Choice>
              <mc:Fallback>
                <p:oleObj name="Equation" r:id="rId9" imgW="2286000" imgH="965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5963" y="5437188"/>
                        <a:ext cx="3003550" cy="969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324600" y="2628900"/>
            <a:ext cx="2260600"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anchor="ctr">
            <a:spAutoFit/>
          </a:bodyPr>
          <a:lstStyle/>
          <a:p>
            <a:endParaRPr lang="en-US"/>
          </a:p>
        </p:txBody>
      </p:sp>
      <p:sp>
        <p:nvSpPr>
          <p:cNvPr id="82999" name="Oval 55"/>
          <p:cNvSpPr>
            <a:spLocks noChangeArrowheads="1"/>
          </p:cNvSpPr>
          <p:nvPr/>
        </p:nvSpPr>
        <p:spPr bwMode="auto">
          <a:xfrm>
            <a:off x="3835400" y="2590800"/>
            <a:ext cx="2413000" cy="1358900"/>
          </a:xfrm>
          <a:prstGeom prst="ellipse">
            <a:avLst/>
          </a:prstGeom>
          <a:noFill/>
          <a:ln w="38100">
            <a:solidFill>
              <a:schemeClr val="folHlink"/>
            </a:solidFill>
            <a:round/>
            <a:headEnd type="none" w="lg" len="med"/>
            <a:tailEnd type="none" w="lg" len="med"/>
          </a:ln>
        </p:spPr>
        <p:txBody>
          <a:bodyPr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pic>
        <p:nvPicPr>
          <p:cNvPr id="82983" name="Object 39"/>
          <p:cNvPicPr>
            <a:picLocks noChangeAspect="1" noChangeArrowheads="1"/>
          </p:cNvPicPr>
          <p:nvPr/>
        </p:nvPicPr>
        <p:blipFill>
          <a:blip r:embed="rId11" cstate="print"/>
          <a:srcRect/>
          <a:stretch>
            <a:fillRect/>
          </a:stretch>
        </p:blipFill>
        <p:spPr bwMode="auto">
          <a:xfrm>
            <a:off x="7453313" y="1811338"/>
            <a:ext cx="1717675" cy="815975"/>
          </a:xfrm>
          <a:prstGeom prst="rect">
            <a:avLst/>
          </a:prstGeom>
          <a:noFill/>
          <a:ln w="12700">
            <a:miter lim="800000"/>
            <a:headEnd/>
            <a:tailEnd/>
          </a:ln>
          <a:effectLst/>
        </p:spPr>
      </p:pic>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aphicFrame>
        <p:nvGraphicFramePr>
          <p:cNvPr id="83004" name="Object 60"/>
          <p:cNvGraphicFramePr>
            <a:graphicFrameLocks noChangeAspect="1"/>
          </p:cNvGraphicFramePr>
          <p:nvPr/>
        </p:nvGraphicFramePr>
        <p:xfrm>
          <a:off x="1770063" y="1828800"/>
          <a:ext cx="4021137" cy="828675"/>
        </p:xfrm>
        <a:graphic>
          <a:graphicData uri="http://schemas.openxmlformats.org/presentationml/2006/ole">
            <mc:AlternateContent xmlns:mc="http://schemas.openxmlformats.org/markup-compatibility/2006">
              <mc:Choice xmlns:v="urn:schemas-microsoft-com:vml" Requires="v">
                <p:oleObj spid="_x0000_s753313" name="Equation" r:id="rId12" imgW="3060360" imgH="825480" progId="Equation.DSMT4">
                  <p:embed/>
                </p:oleObj>
              </mc:Choice>
              <mc:Fallback>
                <p:oleObj name="Equation" r:id="rId12" imgW="3060360" imgH="825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0063" y="1828800"/>
                        <a:ext cx="4021137"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83005" name="Object 61"/>
          <p:cNvPicPr>
            <a:picLocks noChangeAspect="1" noChangeArrowheads="1"/>
          </p:cNvPicPr>
          <p:nvPr/>
        </p:nvPicPr>
        <p:blipFill>
          <a:blip r:embed="rId14" cstate="print"/>
          <a:srcRect/>
          <a:stretch>
            <a:fillRect/>
          </a:stretch>
        </p:blipFill>
        <p:spPr bwMode="auto">
          <a:xfrm>
            <a:off x="2033588" y="2660650"/>
            <a:ext cx="4052887" cy="1223963"/>
          </a:xfrm>
          <a:prstGeom prst="rect">
            <a:avLst/>
          </a:prstGeom>
          <a:noFill/>
          <a:ln w="12700">
            <a:miter lim="800000"/>
            <a:headEnd/>
            <a:tailEnd/>
          </a:ln>
          <a:effectLst/>
        </p:spPr>
      </p:pic>
      <p:grpSp>
        <p:nvGrpSpPr>
          <p:cNvPr id="5" name="Group 65"/>
          <p:cNvGrpSpPr>
            <a:grpSpLocks/>
          </p:cNvGrpSpPr>
          <p:nvPr/>
        </p:nvGrpSpPr>
        <p:grpSpPr bwMode="auto">
          <a:xfrm>
            <a:off x="809625" y="4036500"/>
            <a:ext cx="1289050" cy="1192213"/>
            <a:chOff x="510" y="2610"/>
            <a:chExt cx="812" cy="751"/>
          </a:xfrm>
        </p:grpSpPr>
        <p:sp>
          <p:nvSpPr>
            <p:cNvPr id="49178" name="Text Box 62"/>
            <p:cNvSpPr txBox="1">
              <a:spLocks noChangeArrowheads="1"/>
            </p:cNvSpPr>
            <p:nvPr/>
          </p:nvSpPr>
          <p:spPr bwMode="auto">
            <a:xfrm>
              <a:off x="510" y="2610"/>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79" name="Text Box 63"/>
            <p:cNvSpPr txBox="1">
              <a:spLocks noChangeArrowheads="1"/>
            </p:cNvSpPr>
            <p:nvPr/>
          </p:nvSpPr>
          <p:spPr bwMode="auto">
            <a:xfrm>
              <a:off x="1094" y="2618"/>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3034"/>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701800"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729917" y="5091889"/>
            <a:ext cx="1271208" cy="497735"/>
            <a:chOff x="7729917" y="5091889"/>
            <a:chExt cx="127120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72991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graphicFrame>
        <p:nvGraphicFramePr>
          <p:cNvPr id="51" name="Object 46 2"/>
          <p:cNvGraphicFramePr>
            <a:graphicFrameLocks noChangeAspect="1"/>
          </p:cNvGraphicFramePr>
          <p:nvPr>
            <p:extLst>
              <p:ext uri="{D42A27DB-BD31-4B8C-83A1-F6EECF244321}">
                <p14:modId xmlns:p14="http://schemas.microsoft.com/office/powerpoint/2010/main" val="3186138655"/>
              </p:ext>
            </p:extLst>
          </p:nvPr>
        </p:nvGraphicFramePr>
        <p:xfrm>
          <a:off x="9993313" y="3127375"/>
          <a:ext cx="3103562" cy="3829050"/>
        </p:xfrm>
        <a:graphic>
          <a:graphicData uri="http://schemas.openxmlformats.org/presentationml/2006/ole">
            <mc:AlternateContent xmlns:mc="http://schemas.openxmlformats.org/markup-compatibility/2006">
              <mc:Choice xmlns:v="urn:schemas-microsoft-com:vml" Requires="v">
                <p:oleObj spid="_x0000_s753314" name="Equation" r:id="rId15" imgW="2361960" imgH="3809880" progId="Equation.DSMT4">
                  <p:embed/>
                </p:oleObj>
              </mc:Choice>
              <mc:Fallback>
                <p:oleObj name="Equation" r:id="rId15" imgW="2361960" imgH="3809880" progId="Equation.DSMT4">
                  <p:embed/>
                  <p:pic>
                    <p:nvPicPr>
                      <p:cNvPr id="0" name=""/>
                      <p:cNvPicPr>
                        <a:picLocks noChangeAspect="1" noChangeArrowheads="1"/>
                      </p:cNvPicPr>
                      <p:nvPr/>
                    </p:nvPicPr>
                    <p:blipFill>
                      <a:blip r:embed="rId16"/>
                      <a:srcRect/>
                      <a:stretch>
                        <a:fillRect/>
                      </a:stretch>
                    </p:blipFill>
                    <p:spPr bwMode="auto">
                      <a:xfrm>
                        <a:off x="9993313" y="3127375"/>
                        <a:ext cx="3103562" cy="3829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1154604"/>
              </p:ext>
            </p:extLst>
          </p:nvPr>
        </p:nvGraphicFramePr>
        <p:xfrm>
          <a:off x="6679807" y="5426440"/>
          <a:ext cx="2362200" cy="965200"/>
        </p:xfrm>
        <a:graphic>
          <a:graphicData uri="http://schemas.openxmlformats.org/presentationml/2006/ole">
            <mc:AlternateContent xmlns:mc="http://schemas.openxmlformats.org/markup-compatibility/2006">
              <mc:Choice xmlns:v="urn:schemas-microsoft-com:vml" Requires="v">
                <p:oleObj spid="_x0000_s753315" name="Equation" r:id="rId17" imgW="2361960" imgH="965160" progId="Equation.DSMT4">
                  <p:embed/>
                </p:oleObj>
              </mc:Choice>
              <mc:Fallback>
                <p:oleObj name="Equation" r:id="rId17" imgW="2361960" imgH="965160" progId="Equation.DSMT4">
                  <p:embed/>
                  <p:pic>
                    <p:nvPicPr>
                      <p:cNvPr id="0" name=""/>
                      <p:cNvPicPr/>
                      <p:nvPr/>
                    </p:nvPicPr>
                    <p:blipFill>
                      <a:blip r:embed="rId18"/>
                      <a:stretch>
                        <a:fillRect/>
                      </a:stretch>
                    </p:blipFill>
                    <p:spPr>
                      <a:xfrm>
                        <a:off x="6679807" y="5426440"/>
                        <a:ext cx="2362200" cy="965200"/>
                      </a:xfrm>
                      <a:prstGeom prst="rect">
                        <a:avLst/>
                      </a:prstGeom>
                    </p:spPr>
                  </p:pic>
                </p:oleObj>
              </mc:Fallback>
            </mc:AlternateContent>
          </a:graphicData>
        </a:graphic>
      </p:graphicFrame>
      <p:pic>
        <p:nvPicPr>
          <p:cNvPr id="15" name="Picture 14"/>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298295" y="5652747"/>
            <a:ext cx="2601831" cy="610447"/>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004"/>
                                        </p:tgtEl>
                                        <p:attrNameLst>
                                          <p:attrName>style.visibility</p:attrName>
                                        </p:attrNameLst>
                                      </p:cBhvr>
                                      <p:to>
                                        <p:strVal val="visible"/>
                                      </p:to>
                                    </p:set>
                                    <p:anim calcmode="lin" valueType="num">
                                      <p:cBhvr additive="base">
                                        <p:cTn id="7" dur="500" fill="hold"/>
                                        <p:tgtEl>
                                          <p:spTgt spid="83004"/>
                                        </p:tgtEl>
                                        <p:attrNameLst>
                                          <p:attrName>ppt_x</p:attrName>
                                        </p:attrNameLst>
                                      </p:cBhvr>
                                      <p:tavLst>
                                        <p:tav tm="0">
                                          <p:val>
                                            <p:strVal val="0-#ppt_w/2"/>
                                          </p:val>
                                        </p:tav>
                                        <p:tav tm="100000">
                                          <p:val>
                                            <p:strVal val="#ppt_x"/>
                                          </p:val>
                                        </p:tav>
                                      </p:tavLst>
                                    </p:anim>
                                    <p:anim calcmode="lin" valueType="num">
                                      <p:cBhvr additive="base">
                                        <p:cTn id="8" dur="500" fill="hold"/>
                                        <p:tgtEl>
                                          <p:spTgt spid="830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829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29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29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830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29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829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829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829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8300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829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829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829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822037" y="228600"/>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aphicFrame>
        <p:nvGraphicFramePr>
          <p:cNvPr id="326662" name="Object 6"/>
          <p:cNvGraphicFramePr>
            <a:graphicFrameLocks noChangeAspect="1"/>
          </p:cNvGraphicFramePr>
          <p:nvPr/>
        </p:nvGraphicFramePr>
        <p:xfrm>
          <a:off x="6810375" y="1833563"/>
          <a:ext cx="2168525" cy="839787"/>
        </p:xfrm>
        <a:graphic>
          <a:graphicData uri="http://schemas.openxmlformats.org/presentationml/2006/ole">
            <mc:AlternateContent xmlns:mc="http://schemas.openxmlformats.org/markup-compatibility/2006">
              <mc:Choice xmlns:v="urn:schemas-microsoft-com:vml" Requires="v">
                <p:oleObj spid="_x0000_s759938" name="Equation" r:id="rId4" imgW="1650960" imgH="838080" progId="Equation.DSMT4">
                  <p:embed/>
                </p:oleObj>
              </mc:Choice>
              <mc:Fallback>
                <p:oleObj name="Equation" r:id="rId4" imgW="1650960" imgH="83808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1833563"/>
                        <a:ext cx="2168525" cy="8397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64" name="Object 8"/>
          <p:cNvGraphicFramePr>
            <a:graphicFrameLocks noChangeAspect="1"/>
          </p:cNvGraphicFramePr>
          <p:nvPr/>
        </p:nvGraphicFramePr>
        <p:xfrm>
          <a:off x="277813" y="2952750"/>
          <a:ext cx="3103562" cy="969963"/>
        </p:xfrm>
        <a:graphic>
          <a:graphicData uri="http://schemas.openxmlformats.org/presentationml/2006/ole">
            <mc:AlternateContent xmlns:mc="http://schemas.openxmlformats.org/markup-compatibility/2006">
              <mc:Choice xmlns:v="urn:schemas-microsoft-com:vml" Requires="v">
                <p:oleObj spid="_x0000_s759939" name="Equation" r:id="rId6" imgW="2361960" imgH="965160" progId="Equation.DSMT4">
                  <p:embed/>
                </p:oleObj>
              </mc:Choice>
              <mc:Fallback>
                <p:oleObj name="Equation" r:id="rId6" imgW="2361960" imgH="96516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813" y="2952750"/>
                        <a:ext cx="3103562" cy="969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65" name="Object 9"/>
          <p:cNvGraphicFramePr>
            <a:graphicFrameLocks noChangeAspect="1"/>
          </p:cNvGraphicFramePr>
          <p:nvPr/>
        </p:nvGraphicFramePr>
        <p:xfrm>
          <a:off x="290513" y="4171950"/>
          <a:ext cx="3443287" cy="909638"/>
        </p:xfrm>
        <a:graphic>
          <a:graphicData uri="http://schemas.openxmlformats.org/presentationml/2006/ole">
            <mc:AlternateContent xmlns:mc="http://schemas.openxmlformats.org/markup-compatibility/2006">
              <mc:Choice xmlns:v="urn:schemas-microsoft-com:vml" Requires="v">
                <p:oleObj spid="_x0000_s759940" name="Equation" r:id="rId8" imgW="2971800" imgH="1028520" progId="Equation.DSMT4">
                  <p:embed/>
                </p:oleObj>
              </mc:Choice>
              <mc:Fallback>
                <p:oleObj name="Equation" r:id="rId8" imgW="2971800" imgH="102852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513" y="4171950"/>
                        <a:ext cx="3443287" cy="9096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graphicFrame>
        <p:nvGraphicFramePr>
          <p:cNvPr id="326681" name="Object 25"/>
          <p:cNvGraphicFramePr>
            <a:graphicFrameLocks noChangeAspect="1"/>
          </p:cNvGraphicFramePr>
          <p:nvPr>
            <p:extLst>
              <p:ext uri="{D42A27DB-BD31-4B8C-83A1-F6EECF244321}">
                <p14:modId xmlns:p14="http://schemas.microsoft.com/office/powerpoint/2010/main" val="3363768520"/>
              </p:ext>
            </p:extLst>
          </p:nvPr>
        </p:nvGraphicFramePr>
        <p:xfrm>
          <a:off x="339725" y="5938047"/>
          <a:ext cx="3149600" cy="823912"/>
        </p:xfrm>
        <a:graphic>
          <a:graphicData uri="http://schemas.openxmlformats.org/presentationml/2006/ole">
            <mc:AlternateContent xmlns:mc="http://schemas.openxmlformats.org/markup-compatibility/2006">
              <mc:Choice xmlns:v="urn:schemas-microsoft-com:vml" Requires="v">
                <p:oleObj spid="_x0000_s759941" name="Equation" r:id="rId10" imgW="3009600" imgH="1028520" progId="Equation.DSMT4">
                  <p:embed/>
                </p:oleObj>
              </mc:Choice>
              <mc:Fallback>
                <p:oleObj name="Equation" r:id="rId10" imgW="3009600" imgH="1028520" progId="Equation.DSMT4">
                  <p:embed/>
                  <p:pic>
                    <p:nvPicPr>
                      <p:cNvPr id="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725" y="5938047"/>
                        <a:ext cx="3149600"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82" name="Object 26"/>
          <p:cNvGraphicFramePr>
            <a:graphicFrameLocks noChangeAspect="1"/>
          </p:cNvGraphicFramePr>
          <p:nvPr/>
        </p:nvGraphicFramePr>
        <p:xfrm>
          <a:off x="635000" y="1882775"/>
          <a:ext cx="1800225" cy="830263"/>
        </p:xfrm>
        <a:graphic>
          <a:graphicData uri="http://schemas.openxmlformats.org/presentationml/2006/ole">
            <mc:AlternateContent xmlns:mc="http://schemas.openxmlformats.org/markup-compatibility/2006">
              <mc:Choice xmlns:v="urn:schemas-microsoft-com:vml" Requires="v">
                <p:oleObj spid="_x0000_s759942" name="Equation" r:id="rId12" imgW="1371600" imgH="825480" progId="Equation.DSMT4">
                  <p:embed/>
                </p:oleObj>
              </mc:Choice>
              <mc:Fallback>
                <p:oleObj name="Equation" r:id="rId12" imgW="1371600" imgH="825480" progId="Equation.DSMT4">
                  <p:embed/>
                  <p:pic>
                    <p:nvPicPr>
                      <p:cNvPr id="0"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000" y="1882775"/>
                        <a:ext cx="1800225" cy="830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59943" name="Equation" r:id="rId14" imgW="431640" imgH="419040" progId="Equation.DSMT4">
                  <p:embed/>
                </p:oleObj>
              </mc:Choice>
              <mc:Fallback>
                <p:oleObj name="Equation" r:id="rId14" imgW="431640" imgH="419040" progId="Equation.DSMT4">
                  <p:embed/>
                  <p:pic>
                    <p:nvPicPr>
                      <p:cNvPr id="0" name="Picture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59944" name="Equation" r:id="rId16" imgW="469800" imgH="419040" progId="Equation.DSMT4">
                  <p:embed/>
                </p:oleObj>
              </mc:Choice>
              <mc:Fallback>
                <p:oleObj name="Equation" r:id="rId16" imgW="469800" imgH="419040" progId="Equation.DSMT4">
                  <p:embed/>
                  <p:pic>
                    <p:nvPicPr>
                      <p:cNvPr id="0" name="Picture 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59945" name="Equation" r:id="rId18" imgW="368280" imgH="419040" progId="Equation.DSMT4">
                  <p:embed/>
                </p:oleObj>
              </mc:Choice>
              <mc:Fallback>
                <p:oleObj name="Equation" r:id="rId18" imgW="368280" imgH="419040" progId="Equation.DSMT4">
                  <p:embed/>
                  <p:pic>
                    <p:nvPicPr>
                      <p:cNvPr id="0" name="Picture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822037" y="3833091"/>
            <a:ext cx="2353005" cy="591126"/>
            <a:chOff x="822037" y="3833091"/>
            <a:chExt cx="2353005" cy="591126"/>
          </a:xfrm>
        </p:grpSpPr>
        <p:sp>
          <p:nvSpPr>
            <p:cNvPr id="63" name="Left Brace 62"/>
            <p:cNvSpPr/>
            <p:nvPr/>
          </p:nvSpPr>
          <p:spPr bwMode="auto">
            <a:xfrm rot="16200000" flipV="1">
              <a:off x="2361066" y="319922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stCxn id="63" idx="1"/>
            </p:cNvCxnSpPr>
            <p:nvPr/>
          </p:nvCxnSpPr>
          <p:spPr bwMode="auto">
            <a:xfrm rot="5400000">
              <a:off x="1426452" y="3408785"/>
              <a:ext cx="411017" cy="1619848"/>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59946" name="Equation" r:id="rId20" imgW="431640" imgH="419040" progId="Equation.DSMT4">
                  <p:embed/>
                </p:oleObj>
              </mc:Choice>
              <mc:Fallback>
                <p:oleObj name="Equation" r:id="rId20" imgW="431640" imgH="419040" progId="Equation.DSMT4">
                  <p:embed/>
                  <p:pic>
                    <p:nvPicPr>
                      <p:cNvPr id="0" name="Object 7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graphicFrame>
        <p:nvGraphicFramePr>
          <p:cNvPr id="605186" name="Object 2"/>
          <p:cNvGraphicFramePr>
            <a:graphicFrameLocks noChangeAspect="1"/>
          </p:cNvGraphicFramePr>
          <p:nvPr/>
        </p:nvGraphicFramePr>
        <p:xfrm>
          <a:off x="643070" y="2774454"/>
          <a:ext cx="4933950" cy="1033463"/>
        </p:xfrm>
        <a:graphic>
          <a:graphicData uri="http://schemas.openxmlformats.org/presentationml/2006/ole">
            <mc:AlternateContent xmlns:mc="http://schemas.openxmlformats.org/markup-compatibility/2006">
              <mc:Choice xmlns:v="urn:schemas-microsoft-com:vml" Requires="v">
                <p:oleObj spid="_x0000_s605670" name="Equation" r:id="rId3" imgW="3759120" imgH="1028520" progId="Equation.DSMT4">
                  <p:embed/>
                </p:oleObj>
              </mc:Choice>
              <mc:Fallback>
                <p:oleObj name="Equation" r:id="rId3" imgW="3759120" imgH="10285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70" y="2774454"/>
                        <a:ext cx="4933950" cy="10334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7" name="Object 3"/>
          <p:cNvGraphicFramePr>
            <a:graphicFrameLocks noChangeAspect="1"/>
          </p:cNvGraphicFramePr>
          <p:nvPr/>
        </p:nvGraphicFramePr>
        <p:xfrm>
          <a:off x="581747" y="3891329"/>
          <a:ext cx="5334000" cy="1519237"/>
        </p:xfrm>
        <a:graphic>
          <a:graphicData uri="http://schemas.openxmlformats.org/presentationml/2006/ole">
            <mc:AlternateContent xmlns:mc="http://schemas.openxmlformats.org/markup-compatibility/2006">
              <mc:Choice xmlns:v="urn:schemas-microsoft-com:vml" Requires="v">
                <p:oleObj spid="_x0000_s605671" name="Equation" r:id="rId5" imgW="4063680" imgH="1511280" progId="Equation.DSMT4">
                  <p:embed/>
                </p:oleObj>
              </mc:Choice>
              <mc:Fallback>
                <p:oleObj name="Equation" r:id="rId5" imgW="4063680" imgH="15112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747" y="3891329"/>
                        <a:ext cx="5334000" cy="15192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8" name="Object 4"/>
          <p:cNvGraphicFramePr>
            <a:graphicFrameLocks noChangeAspect="1"/>
          </p:cNvGraphicFramePr>
          <p:nvPr/>
        </p:nvGraphicFramePr>
        <p:xfrm>
          <a:off x="3133725" y="1795463"/>
          <a:ext cx="3149600" cy="823912"/>
        </p:xfrm>
        <a:graphic>
          <a:graphicData uri="http://schemas.openxmlformats.org/presentationml/2006/ole">
            <mc:AlternateContent xmlns:mc="http://schemas.openxmlformats.org/markup-compatibility/2006">
              <mc:Choice xmlns:v="urn:schemas-microsoft-com:vml" Requires="v">
                <p:oleObj spid="_x0000_s605672" name="Equation" r:id="rId7" imgW="3009600" imgH="1028520" progId="Equation.DSMT4">
                  <p:embed/>
                </p:oleObj>
              </mc:Choice>
              <mc:Fallback>
                <p:oleObj name="Equation" r:id="rId7" imgW="3009600" imgH="102852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3725" y="1795463"/>
                        <a:ext cx="3149600"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9" name="Object 5"/>
          <p:cNvGraphicFramePr>
            <a:graphicFrameLocks noChangeAspect="1"/>
          </p:cNvGraphicFramePr>
          <p:nvPr/>
        </p:nvGraphicFramePr>
        <p:xfrm>
          <a:off x="635000" y="1831975"/>
          <a:ext cx="1800225" cy="830263"/>
        </p:xfrm>
        <a:graphic>
          <a:graphicData uri="http://schemas.openxmlformats.org/presentationml/2006/ole">
            <mc:AlternateContent xmlns:mc="http://schemas.openxmlformats.org/markup-compatibility/2006">
              <mc:Choice xmlns:v="urn:schemas-microsoft-com:vml" Requires="v">
                <p:oleObj spid="_x0000_s605673" name="Equation" r:id="rId9" imgW="1371600" imgH="825480" progId="Equation.DSMT4">
                  <p:embed/>
                </p:oleObj>
              </mc:Choice>
              <mc:Fallback>
                <p:oleObj name="Equation" r:id="rId9" imgW="1371600" imgH="82548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1831975"/>
                        <a:ext cx="1800225" cy="830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3" name="Picture 9"/>
          <p:cNvPicPr>
            <a:picLocks noChangeAspect="1" noChangeArrowheads="1"/>
          </p:cNvPicPr>
          <p:nvPr/>
        </p:nvPicPr>
        <p:blipFill>
          <a:blip r:embed="rId11"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807537" y="1754372"/>
            <a:ext cx="4008472" cy="2147777"/>
            <a:chOff x="1807537" y="1754372"/>
            <a:chExt cx="4008472" cy="2147777"/>
          </a:xfrm>
        </p:grpSpPr>
        <p:cxnSp>
          <p:nvCxnSpPr>
            <p:cNvPr id="11" name="Straight Arrow Connector 10"/>
            <p:cNvCxnSpPr>
              <a:stCxn id="9" idx="6"/>
              <a:endCxn id="17" idx="1"/>
            </p:cNvCxnSpPr>
            <p:nvPr/>
          </p:nvCxnSpPr>
          <p:spPr bwMode="auto">
            <a:xfrm>
              <a:off x="2541184" y="2224702"/>
              <a:ext cx="1650318" cy="714899"/>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807537" y="1754372"/>
              <a:ext cx="733647" cy="940659"/>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912781" y="2774454"/>
              <a:ext cx="190322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12"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t>Applications of flow control</a:t>
            </a:r>
          </a:p>
          <a:p>
            <a:r>
              <a:rPr lang="en-US" dirty="0"/>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t>AguaClara Flow Controller</a:t>
            </a:r>
          </a:p>
          <a:p>
            <a:r>
              <a:rPr lang="en-US" dirty="0"/>
              <a:t>Linear Flow Orifice Meter</a:t>
            </a:r>
          </a:p>
          <a:p>
            <a:r>
              <a:rPr lang="en-US" dirty="0"/>
              <a:t>AguaClara Linear</a:t>
            </a:r>
            <a:br>
              <a:rPr lang="en-US" dirty="0"/>
            </a:br>
            <a:r>
              <a:rPr lang="en-US" dirty="0"/>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graphicFrame>
        <p:nvGraphicFramePr>
          <p:cNvPr id="21522" name="Object 18"/>
          <p:cNvGraphicFramePr>
            <a:graphicFrameLocks noChangeAspect="1"/>
          </p:cNvGraphicFramePr>
          <p:nvPr/>
        </p:nvGraphicFramePr>
        <p:xfrm>
          <a:off x="969963" y="4137025"/>
          <a:ext cx="2117725" cy="384175"/>
        </p:xfrm>
        <a:graphic>
          <a:graphicData uri="http://schemas.openxmlformats.org/presentationml/2006/ole">
            <mc:AlternateContent xmlns:mc="http://schemas.openxmlformats.org/markup-compatibility/2006">
              <mc:Choice xmlns:v="urn:schemas-microsoft-com:vml" Requires="v">
                <p:oleObj spid="_x0000_s21998" name="Equation" r:id="rId4" imgW="1612800" imgH="380880" progId="Equation.DSMT4">
                  <p:embed/>
                </p:oleObj>
              </mc:Choice>
              <mc:Fallback>
                <p:oleObj name="Equation" r:id="rId4" imgW="1612800" imgH="380880" progId="Equation.DSMT4">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4137025"/>
                        <a:ext cx="2117725" cy="384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21525" name="Object 21">
            <a:hlinkClick r:id="" action="ppaction://ole?verb=0"/>
          </p:cNvPr>
          <p:cNvGraphicFramePr>
            <a:graphicFrameLocks/>
          </p:cNvGraphicFramePr>
          <p:nvPr/>
        </p:nvGraphicFramePr>
        <p:xfrm>
          <a:off x="649288" y="5346700"/>
          <a:ext cx="2278062" cy="444500"/>
        </p:xfrm>
        <a:graphic>
          <a:graphicData uri="http://schemas.openxmlformats.org/presentationml/2006/ole">
            <mc:AlternateContent xmlns:mc="http://schemas.openxmlformats.org/markup-compatibility/2006">
              <mc:Choice xmlns:v="urn:schemas-microsoft-com:vml" Requires="v">
                <p:oleObj spid="_x0000_s21999" name="Equation" r:id="rId6" imgW="2286000" imgH="457200" progId="Equation.DSMT4">
                  <p:embed/>
                </p:oleObj>
              </mc:Choice>
              <mc:Fallback>
                <p:oleObj name="Equation" r:id="rId6" imgW="2286000" imgH="457200" progId="Equation.DSMT4">
                  <p:embed/>
                  <p:pic>
                    <p:nvPicPr>
                      <p:cNvPr id="0" name="Picture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8" y="5346700"/>
                        <a:ext cx="227806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26" name="Line 22"/>
          <p:cNvSpPr>
            <a:spLocks noChangeShapeType="1"/>
          </p:cNvSpPr>
          <p:nvPr/>
        </p:nvSpPr>
        <p:spPr bwMode="auto">
          <a:xfrm>
            <a:off x="8769350"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aphicFrame>
        <p:nvGraphicFramePr>
          <p:cNvPr id="21528" name="Object 24">
            <a:hlinkClick r:id="" action="ppaction://ole?verb=0"/>
          </p:cNvPr>
          <p:cNvGraphicFramePr>
            <a:graphicFrameLocks/>
          </p:cNvGraphicFramePr>
          <p:nvPr/>
        </p:nvGraphicFramePr>
        <p:xfrm>
          <a:off x="8596313" y="2427288"/>
          <a:ext cx="379412" cy="271462"/>
        </p:xfrm>
        <a:graphic>
          <a:graphicData uri="http://schemas.openxmlformats.org/presentationml/2006/ole">
            <mc:AlternateContent xmlns:mc="http://schemas.openxmlformats.org/markup-compatibility/2006">
              <mc:Choice xmlns:v="urn:schemas-microsoft-com:vml" Requires="v">
                <p:oleObj spid="_x0000_s22000" name="Equation" r:id="rId8" imgW="380880" imgH="279360" progId="Equation.DSMT4">
                  <p:embed/>
                </p:oleObj>
              </mc:Choice>
              <mc:Fallback>
                <p:oleObj name="Equation" r:id="rId8" imgW="380880" imgH="279360" progId="Equation.DSMT4">
                  <p:embed/>
                  <p:pic>
                    <p:nvPicPr>
                      <p:cNvPr id="0" name="Picture 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6313" y="2427288"/>
                        <a:ext cx="379412" cy="2714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29" name="Object 25"/>
          <p:cNvGraphicFramePr>
            <a:graphicFrameLocks noChangeAspect="1"/>
          </p:cNvGraphicFramePr>
          <p:nvPr/>
        </p:nvGraphicFramePr>
        <p:xfrm>
          <a:off x="1071563" y="4664075"/>
          <a:ext cx="1320800" cy="381000"/>
        </p:xfrm>
        <a:graphic>
          <a:graphicData uri="http://schemas.openxmlformats.org/presentationml/2006/ole">
            <mc:AlternateContent xmlns:mc="http://schemas.openxmlformats.org/markup-compatibility/2006">
              <mc:Choice xmlns:v="urn:schemas-microsoft-com:vml" Requires="v">
                <p:oleObj spid="_x0000_s22001" name="Equation" r:id="rId10" imgW="1320480" imgH="380880" progId="Equation.DSMT4">
                  <p:embed/>
                </p:oleObj>
              </mc:Choice>
              <mc:Fallback>
                <p:oleObj name="Equation" r:id="rId10" imgW="1320480" imgH="380880" progId="Equation.DSMT4">
                  <p:embed/>
                  <p:pic>
                    <p:nvPicPr>
                      <p:cNvPr id="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1563" y="4664075"/>
                        <a:ext cx="1320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aphicFrame>
        <p:nvGraphicFramePr>
          <p:cNvPr id="107530" name="Object 10"/>
          <p:cNvGraphicFramePr>
            <a:graphicFrameLocks noChangeAspect="1"/>
          </p:cNvGraphicFramePr>
          <p:nvPr>
            <p:extLst>
              <p:ext uri="{D42A27DB-BD31-4B8C-83A1-F6EECF244321}">
                <p14:modId xmlns:p14="http://schemas.microsoft.com/office/powerpoint/2010/main" val="3615438551"/>
              </p:ext>
            </p:extLst>
          </p:nvPr>
        </p:nvGraphicFramePr>
        <p:xfrm>
          <a:off x="338138" y="5789613"/>
          <a:ext cx="4083050" cy="906462"/>
        </p:xfrm>
        <a:graphic>
          <a:graphicData uri="http://schemas.openxmlformats.org/presentationml/2006/ole">
            <mc:AlternateContent xmlns:mc="http://schemas.openxmlformats.org/markup-compatibility/2006">
              <mc:Choice xmlns:v="urn:schemas-microsoft-com:vml" Requires="v">
                <p:oleObj spid="_x0000_s108147" name="Equation" r:id="rId4" imgW="3111480" imgH="901440" progId="Equation.DSMT4">
                  <p:embed/>
                </p:oleObj>
              </mc:Choice>
              <mc:Fallback>
                <p:oleObj name="Equation" r:id="rId4" imgW="3111480" imgH="901440" progId="Equation.DSMT4">
                  <p:embed/>
                  <p:pic>
                    <p:nvPicPr>
                      <p:cNvPr id="0" name="Picture 10"/>
                      <p:cNvPicPr>
                        <a:picLocks noChangeAspect="1" noChangeArrowheads="1"/>
                      </p:cNvPicPr>
                      <p:nvPr/>
                    </p:nvPicPr>
                    <p:blipFill>
                      <a:blip r:embed="rId5"/>
                      <a:srcRect/>
                      <a:stretch>
                        <a:fillRect/>
                      </a:stretch>
                    </p:blipFill>
                    <p:spPr bwMode="auto">
                      <a:xfrm>
                        <a:off x="338138" y="5789613"/>
                        <a:ext cx="4083050" cy="9064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7533" name="Object 13"/>
          <p:cNvGraphicFramePr>
            <a:graphicFrameLocks noChangeAspect="1"/>
          </p:cNvGraphicFramePr>
          <p:nvPr>
            <p:extLst>
              <p:ext uri="{D42A27DB-BD31-4B8C-83A1-F6EECF244321}">
                <p14:modId xmlns:p14="http://schemas.microsoft.com/office/powerpoint/2010/main" val="1483005717"/>
              </p:ext>
            </p:extLst>
          </p:nvPr>
        </p:nvGraphicFramePr>
        <p:xfrm>
          <a:off x="347663" y="2559050"/>
          <a:ext cx="3516312" cy="738188"/>
        </p:xfrm>
        <a:graphic>
          <a:graphicData uri="http://schemas.openxmlformats.org/presentationml/2006/ole">
            <mc:AlternateContent xmlns:mc="http://schemas.openxmlformats.org/markup-compatibility/2006">
              <mc:Choice xmlns:v="urn:schemas-microsoft-com:vml" Requires="v">
                <p:oleObj spid="_x0000_s108148" name="Equation" r:id="rId6" imgW="2679480" imgH="736560" progId="Equation.DSMT4">
                  <p:embed/>
                </p:oleObj>
              </mc:Choice>
              <mc:Fallback>
                <p:oleObj name="Equation" r:id="rId6" imgW="2679480" imgH="736560" progId="Equation.DSMT4">
                  <p:embed/>
                  <p:pic>
                    <p:nvPicPr>
                      <p:cNvPr id="0" name="Picture 13"/>
                      <p:cNvPicPr>
                        <a:picLocks noChangeAspect="1" noChangeArrowheads="1"/>
                      </p:cNvPicPr>
                      <p:nvPr/>
                    </p:nvPicPr>
                    <p:blipFill>
                      <a:blip r:embed="rId7"/>
                      <a:srcRect/>
                      <a:stretch>
                        <a:fillRect/>
                      </a:stretch>
                    </p:blipFill>
                    <p:spPr bwMode="auto">
                      <a:xfrm>
                        <a:off x="347663" y="2559050"/>
                        <a:ext cx="3516312" cy="7381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732378" y="5625518"/>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graphicFrame>
        <p:nvGraphicFramePr>
          <p:cNvPr id="2" name="Object 1"/>
          <p:cNvGraphicFramePr>
            <a:graphicFrameLocks noChangeAspect="1"/>
          </p:cNvGraphicFramePr>
          <p:nvPr>
            <p:extLst>
              <p:ext uri="{D42A27DB-BD31-4B8C-83A1-F6EECF244321}">
                <p14:modId xmlns:p14="http://schemas.microsoft.com/office/powerpoint/2010/main" val="2158088844"/>
              </p:ext>
            </p:extLst>
          </p:nvPr>
        </p:nvGraphicFramePr>
        <p:xfrm>
          <a:off x="301762" y="3974100"/>
          <a:ext cx="1371600" cy="825500"/>
        </p:xfrm>
        <a:graphic>
          <a:graphicData uri="http://schemas.openxmlformats.org/presentationml/2006/ole">
            <mc:AlternateContent xmlns:mc="http://schemas.openxmlformats.org/markup-compatibility/2006">
              <mc:Choice xmlns:v="urn:schemas-microsoft-com:vml" Requires="v">
                <p:oleObj spid="_x0000_s108149" name="Equation" r:id="rId9" imgW="1371600" imgH="825480" progId="Equation.DSMT4">
                  <p:embed/>
                </p:oleObj>
              </mc:Choice>
              <mc:Fallback>
                <p:oleObj name="Equation" r:id="rId9" imgW="1371600" imgH="825480" progId="Equation.DSMT4">
                  <p:embed/>
                  <p:pic>
                    <p:nvPicPr>
                      <p:cNvPr id="0" name="Object 6"/>
                      <p:cNvPicPr>
                        <a:picLocks noChangeAspect="1" noChangeArrowheads="1"/>
                      </p:cNvPicPr>
                      <p:nvPr/>
                    </p:nvPicPr>
                    <p:blipFill>
                      <a:blip r:embed="rId10"/>
                      <a:srcRect/>
                      <a:stretch>
                        <a:fillRect/>
                      </a:stretch>
                    </p:blipFill>
                    <p:spPr bwMode="auto">
                      <a:xfrm>
                        <a:off x="301762" y="3974100"/>
                        <a:ext cx="13716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1688131473"/>
              </p:ext>
            </p:extLst>
          </p:nvPr>
        </p:nvGraphicFramePr>
        <p:xfrm>
          <a:off x="2368550" y="3883025"/>
          <a:ext cx="1930400" cy="850900"/>
        </p:xfrm>
        <a:graphic>
          <a:graphicData uri="http://schemas.openxmlformats.org/presentationml/2006/ole">
            <mc:AlternateContent xmlns:mc="http://schemas.openxmlformats.org/markup-compatibility/2006">
              <mc:Choice xmlns:v="urn:schemas-microsoft-com:vml" Requires="v">
                <p:oleObj spid="_x0000_s108150" name="Equation" r:id="rId11" imgW="1930320" imgH="850680" progId="Equation.DSMT4">
                  <p:embed/>
                </p:oleObj>
              </mc:Choice>
              <mc:Fallback>
                <p:oleObj name="Equation" r:id="rId11" imgW="1930320" imgH="850680" progId="Equation.DSMT4">
                  <p:embed/>
                  <p:pic>
                    <p:nvPicPr>
                      <p:cNvPr id="0" name=""/>
                      <p:cNvPicPr>
                        <a:picLocks noChangeAspect="1" noChangeArrowheads="1"/>
                      </p:cNvPicPr>
                      <p:nvPr/>
                    </p:nvPicPr>
                    <p:blipFill>
                      <a:blip r:embed="rId12"/>
                      <a:srcRect/>
                      <a:stretch>
                        <a:fillRect/>
                      </a:stretch>
                    </p:blipFill>
                    <p:spPr bwMode="auto">
                      <a:xfrm>
                        <a:off x="2368550" y="3883025"/>
                        <a:ext cx="1930400" cy="850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3" name="Object 82"/>
          <p:cNvGraphicFramePr>
            <a:graphicFrameLocks noChangeAspect="1"/>
          </p:cNvGraphicFramePr>
          <p:nvPr>
            <p:extLst>
              <p:ext uri="{D42A27DB-BD31-4B8C-83A1-F6EECF244321}">
                <p14:modId xmlns:p14="http://schemas.microsoft.com/office/powerpoint/2010/main" val="565463429"/>
              </p:ext>
            </p:extLst>
          </p:nvPr>
        </p:nvGraphicFramePr>
        <p:xfrm>
          <a:off x="538163" y="4803775"/>
          <a:ext cx="2032000" cy="914400"/>
        </p:xfrm>
        <a:graphic>
          <a:graphicData uri="http://schemas.openxmlformats.org/presentationml/2006/ole">
            <mc:AlternateContent xmlns:mc="http://schemas.openxmlformats.org/markup-compatibility/2006">
              <mc:Choice xmlns:v="urn:schemas-microsoft-com:vml" Requires="v">
                <p:oleObj spid="_x0000_s108151" name="Equation" r:id="rId13" imgW="2031840" imgH="914400" progId="Equation.DSMT4">
                  <p:embed/>
                </p:oleObj>
              </mc:Choice>
              <mc:Fallback>
                <p:oleObj name="Equation" r:id="rId13" imgW="2031840" imgH="914400" progId="Equation.DSMT4">
                  <p:embed/>
                  <p:pic>
                    <p:nvPicPr>
                      <p:cNvPr id="0" name=""/>
                      <p:cNvPicPr>
                        <a:picLocks noChangeAspect="1" noChangeArrowheads="1"/>
                      </p:cNvPicPr>
                      <p:nvPr/>
                    </p:nvPicPr>
                    <p:blipFill>
                      <a:blip r:embed="rId14"/>
                      <a:srcRect/>
                      <a:stretch>
                        <a:fillRect/>
                      </a:stretch>
                    </p:blipFill>
                    <p:spPr bwMode="auto">
                      <a:xfrm>
                        <a:off x="538163" y="4803775"/>
                        <a:ext cx="20320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a:t>Finding the chlorine depth as f(t)</a:t>
            </a:r>
          </a:p>
        </p:txBody>
      </p:sp>
      <p:graphicFrame>
        <p:nvGraphicFramePr>
          <p:cNvPr id="109571" name="Object 3"/>
          <p:cNvGraphicFramePr>
            <a:graphicFrameLocks noChangeAspect="1"/>
          </p:cNvGraphicFramePr>
          <p:nvPr>
            <p:extLst>
              <p:ext uri="{D42A27DB-BD31-4B8C-83A1-F6EECF244321}">
                <p14:modId xmlns:p14="http://schemas.microsoft.com/office/powerpoint/2010/main" val="3616935161"/>
              </p:ext>
            </p:extLst>
          </p:nvPr>
        </p:nvGraphicFramePr>
        <p:xfrm>
          <a:off x="255588" y="1724025"/>
          <a:ext cx="3600450" cy="1350963"/>
        </p:xfrm>
        <a:graphic>
          <a:graphicData uri="http://schemas.openxmlformats.org/presentationml/2006/ole">
            <mc:AlternateContent xmlns:mc="http://schemas.openxmlformats.org/markup-compatibility/2006">
              <mc:Choice xmlns:v="urn:schemas-microsoft-com:vml" Requires="v">
                <p:oleObj spid="_x0000_s109941" name="Equation" r:id="rId4" imgW="2743200" imgH="1346040" progId="Equation.DSMT4">
                  <p:embed/>
                </p:oleObj>
              </mc:Choice>
              <mc:Fallback>
                <p:oleObj name="Equation" r:id="rId4" imgW="2743200" imgH="1346040" progId="Equation.DSMT4">
                  <p:embed/>
                  <p:pic>
                    <p:nvPicPr>
                      <p:cNvPr id="0" name="Picture 3"/>
                      <p:cNvPicPr>
                        <a:picLocks noChangeAspect="1" noChangeArrowheads="1"/>
                      </p:cNvPicPr>
                      <p:nvPr/>
                    </p:nvPicPr>
                    <p:blipFill>
                      <a:blip r:embed="rId5"/>
                      <a:srcRect/>
                      <a:stretch>
                        <a:fillRect/>
                      </a:stretch>
                    </p:blipFill>
                    <p:spPr bwMode="auto">
                      <a:xfrm>
                        <a:off x="255588" y="1724025"/>
                        <a:ext cx="3600450" cy="1350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9572" name="Object 4"/>
          <p:cNvGraphicFramePr>
            <a:graphicFrameLocks noChangeAspect="1"/>
          </p:cNvGraphicFramePr>
          <p:nvPr>
            <p:extLst>
              <p:ext uri="{D42A27DB-BD31-4B8C-83A1-F6EECF244321}">
                <p14:modId xmlns:p14="http://schemas.microsoft.com/office/powerpoint/2010/main" val="2496641659"/>
              </p:ext>
            </p:extLst>
          </p:nvPr>
        </p:nvGraphicFramePr>
        <p:xfrm>
          <a:off x="295275" y="3207543"/>
          <a:ext cx="4316413" cy="1287463"/>
        </p:xfrm>
        <a:graphic>
          <a:graphicData uri="http://schemas.openxmlformats.org/presentationml/2006/ole">
            <mc:AlternateContent xmlns:mc="http://schemas.openxmlformats.org/markup-compatibility/2006">
              <mc:Choice xmlns:v="urn:schemas-microsoft-com:vml" Requires="v">
                <p:oleObj spid="_x0000_s109942" name="Equation" r:id="rId6" imgW="3288960" imgH="1282680" progId="Equation.DSMT4">
                  <p:embed/>
                </p:oleObj>
              </mc:Choice>
              <mc:Fallback>
                <p:oleObj name="Equation" r:id="rId6" imgW="3288960" imgH="1282680" progId="Equation.DSMT4">
                  <p:embed/>
                  <p:pic>
                    <p:nvPicPr>
                      <p:cNvPr id="0" name="Picture 4"/>
                      <p:cNvPicPr>
                        <a:picLocks noChangeAspect="1" noChangeArrowheads="1"/>
                      </p:cNvPicPr>
                      <p:nvPr/>
                    </p:nvPicPr>
                    <p:blipFill>
                      <a:blip r:embed="rId7"/>
                      <a:srcRect/>
                      <a:stretch>
                        <a:fillRect/>
                      </a:stretch>
                    </p:blipFill>
                    <p:spPr bwMode="auto">
                      <a:xfrm>
                        <a:off x="295275" y="3207543"/>
                        <a:ext cx="4316413" cy="12874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9575" name="Object 7"/>
          <p:cNvGraphicFramePr>
            <a:graphicFrameLocks noChangeAspect="1"/>
          </p:cNvGraphicFramePr>
          <p:nvPr>
            <p:extLst>
              <p:ext uri="{D42A27DB-BD31-4B8C-83A1-F6EECF244321}">
                <p14:modId xmlns:p14="http://schemas.microsoft.com/office/powerpoint/2010/main" val="235253955"/>
              </p:ext>
            </p:extLst>
          </p:nvPr>
        </p:nvGraphicFramePr>
        <p:xfrm>
          <a:off x="396875" y="4846638"/>
          <a:ext cx="3960813" cy="904875"/>
        </p:xfrm>
        <a:graphic>
          <a:graphicData uri="http://schemas.openxmlformats.org/presentationml/2006/ole">
            <mc:AlternateContent xmlns:mc="http://schemas.openxmlformats.org/markup-compatibility/2006">
              <mc:Choice xmlns:v="urn:schemas-microsoft-com:vml" Requires="v">
                <p:oleObj spid="_x0000_s109943" name="Equation" r:id="rId8" imgW="3022560" imgH="901440" progId="Equation.DSMT4">
                  <p:embed/>
                </p:oleObj>
              </mc:Choice>
              <mc:Fallback>
                <p:oleObj name="Equation" r:id="rId8" imgW="3022560" imgH="901440" progId="Equation.DSMT4">
                  <p:embed/>
                  <p:pic>
                    <p:nvPicPr>
                      <p:cNvPr id="0" name="Picture 7"/>
                      <p:cNvPicPr>
                        <a:picLocks noChangeAspect="1" noChangeArrowheads="1"/>
                      </p:cNvPicPr>
                      <p:nvPr/>
                    </p:nvPicPr>
                    <p:blipFill>
                      <a:blip r:embed="rId9"/>
                      <a:srcRect/>
                      <a:stretch>
                        <a:fillRect/>
                      </a:stretch>
                    </p:blipFill>
                    <p:spPr bwMode="auto">
                      <a:xfrm>
                        <a:off x="396875" y="4846638"/>
                        <a:ext cx="3960813"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ext uri="{D42A27DB-BD31-4B8C-83A1-F6EECF244321}">
                <p14:modId xmlns:p14="http://schemas.microsoft.com/office/powerpoint/2010/main" val="570388955"/>
              </p:ext>
            </p:extLst>
          </p:nvPr>
        </p:nvGraphicFramePr>
        <p:xfrm>
          <a:off x="649287" y="3051969"/>
          <a:ext cx="4432301" cy="939800"/>
        </p:xfrm>
        <a:graphic>
          <a:graphicData uri="http://schemas.openxmlformats.org/presentationml/2006/ole">
            <mc:AlternateContent xmlns:mc="http://schemas.openxmlformats.org/markup-compatibility/2006">
              <mc:Choice xmlns:v="urn:schemas-microsoft-com:vml" Requires="v">
                <p:oleObj spid="_x0000_s112173" name="Equation" r:id="rId4" imgW="4431960" imgH="939600" progId="Equation.DSMT4">
                  <p:embed/>
                </p:oleObj>
              </mc:Choice>
              <mc:Fallback>
                <p:oleObj name="Equation" r:id="rId4" imgW="4431960" imgH="939600" progId="Equation.DSMT4">
                  <p:embed/>
                  <p:pic>
                    <p:nvPicPr>
                      <p:cNvPr id="0" name=""/>
                      <p:cNvPicPr>
                        <a:picLocks noChangeAspect="1" noChangeArrowheads="1"/>
                      </p:cNvPicPr>
                      <p:nvPr/>
                    </p:nvPicPr>
                    <p:blipFill>
                      <a:blip r:embed="rId5"/>
                      <a:srcRect/>
                      <a:stretch>
                        <a:fillRect/>
                      </a:stretch>
                    </p:blipFill>
                    <p:spPr bwMode="auto">
                      <a:xfrm>
                        <a:off x="649287" y="3051969"/>
                        <a:ext cx="4432301"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1618" name="Rectangle 2"/>
          <p:cNvSpPr>
            <a:spLocks noGrp="1" noChangeArrowheads="1"/>
          </p:cNvSpPr>
          <p:nvPr>
            <p:ph type="title"/>
          </p:nvPr>
        </p:nvSpPr>
        <p:spPr/>
        <p:txBody>
          <a:bodyPr/>
          <a:lstStyle/>
          <a:p>
            <a:r>
              <a:rPr lang="en-US"/>
              <a:t>Finding Q as f(t)</a:t>
            </a:r>
          </a:p>
        </p:txBody>
      </p:sp>
      <p:graphicFrame>
        <p:nvGraphicFramePr>
          <p:cNvPr id="111620" name="Object 4"/>
          <p:cNvGraphicFramePr>
            <a:graphicFrameLocks noChangeAspect="1"/>
          </p:cNvGraphicFramePr>
          <p:nvPr>
            <p:extLst>
              <p:ext uri="{D42A27DB-BD31-4B8C-83A1-F6EECF244321}">
                <p14:modId xmlns:p14="http://schemas.microsoft.com/office/powerpoint/2010/main" val="3476802062"/>
              </p:ext>
            </p:extLst>
          </p:nvPr>
        </p:nvGraphicFramePr>
        <p:xfrm>
          <a:off x="9546534" y="3072607"/>
          <a:ext cx="6386513" cy="919162"/>
        </p:xfrm>
        <a:graphic>
          <a:graphicData uri="http://schemas.openxmlformats.org/presentationml/2006/ole">
            <mc:AlternateContent xmlns:mc="http://schemas.openxmlformats.org/markup-compatibility/2006">
              <mc:Choice xmlns:v="urn:schemas-microsoft-com:vml" Requires="v">
                <p:oleObj spid="_x0000_s112174" name="Equation" r:id="rId6" imgW="4863960" imgH="914400" progId="Equation.DSMT4">
                  <p:embed/>
                </p:oleObj>
              </mc:Choice>
              <mc:Fallback>
                <p:oleObj name="Equation" r:id="rId6" imgW="4863960" imgH="91440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6534" y="3072607"/>
                        <a:ext cx="6386513" cy="9191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3571875" y="3118644"/>
            <a:ext cx="642937" cy="452438"/>
          </a:xfrm>
          <a:prstGeom prst="ellips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11629" name="Oval 13"/>
          <p:cNvSpPr>
            <a:spLocks noChangeArrowheads="1"/>
          </p:cNvSpPr>
          <p:nvPr/>
        </p:nvSpPr>
        <p:spPr bwMode="auto">
          <a:xfrm>
            <a:off x="1211263" y="3344863"/>
            <a:ext cx="642937" cy="452438"/>
          </a:xfrm>
          <a:prstGeom prst="ellipse">
            <a:avLst/>
          </a:prstGeom>
          <a:noFill/>
          <a:ln w="12700">
            <a:solidFill>
              <a:schemeClr val="folHlink"/>
            </a:solidFill>
            <a:round/>
            <a:headEnd type="none" w="lg" len="med"/>
            <a:tailEnd type="none" w="lg" len="med"/>
          </a:ln>
          <a:effectLst/>
        </p:spPr>
        <p:txBody>
          <a:bodyPr wrap="none" anchor="ctr">
            <a:spAutoFit/>
          </a:bodyPr>
          <a:lstStyle/>
          <a:p>
            <a:endParaRPr lang="en-US"/>
          </a:p>
        </p:txBody>
      </p:sp>
      <p:pic>
        <p:nvPicPr>
          <p:cNvPr id="111752" name="Picture 13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858642248"/>
              </p:ext>
            </p:extLst>
          </p:nvPr>
        </p:nvGraphicFramePr>
        <p:xfrm>
          <a:off x="4578350" y="1860550"/>
          <a:ext cx="3162300" cy="901700"/>
        </p:xfrm>
        <a:graphic>
          <a:graphicData uri="http://schemas.openxmlformats.org/presentationml/2006/ole">
            <mc:AlternateContent xmlns:mc="http://schemas.openxmlformats.org/markup-compatibility/2006">
              <mc:Choice xmlns:v="urn:schemas-microsoft-com:vml" Requires="v">
                <p:oleObj spid="_x0000_s112175" name="Equation" r:id="rId9" imgW="3162240" imgH="901440" progId="Equation.DSMT4">
                  <p:embed/>
                </p:oleObj>
              </mc:Choice>
              <mc:Fallback>
                <p:oleObj name="Equation" r:id="rId9" imgW="3162240" imgH="901440" progId="Equation.DSMT4">
                  <p:embed/>
                  <p:pic>
                    <p:nvPicPr>
                      <p:cNvPr id="0" name="Object 7"/>
                      <p:cNvPicPr>
                        <a:picLocks noChangeAspect="1" noChangeArrowheads="1"/>
                      </p:cNvPicPr>
                      <p:nvPr/>
                    </p:nvPicPr>
                    <p:blipFill>
                      <a:blip r:embed="rId10"/>
                      <a:srcRect/>
                      <a:stretch>
                        <a:fillRect/>
                      </a:stretch>
                    </p:blipFill>
                    <p:spPr bwMode="auto">
                      <a:xfrm>
                        <a:off x="4578350" y="1860550"/>
                        <a:ext cx="3162300" cy="901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01732585"/>
              </p:ext>
            </p:extLst>
          </p:nvPr>
        </p:nvGraphicFramePr>
        <p:xfrm>
          <a:off x="640556" y="1855788"/>
          <a:ext cx="2032000" cy="914400"/>
        </p:xfrm>
        <a:graphic>
          <a:graphicData uri="http://schemas.openxmlformats.org/presentationml/2006/ole">
            <mc:AlternateContent xmlns:mc="http://schemas.openxmlformats.org/markup-compatibility/2006">
              <mc:Choice xmlns:v="urn:schemas-microsoft-com:vml" Requires="v">
                <p:oleObj spid="_x0000_s112176" name="Equation" r:id="rId11" imgW="2031840" imgH="914400" progId="Equation.DSMT4">
                  <p:embed/>
                </p:oleObj>
              </mc:Choice>
              <mc:Fallback>
                <p:oleObj name="Equation" r:id="rId11" imgW="2031840" imgH="914400" progId="Equation.DSMT4">
                  <p:embed/>
                  <p:pic>
                    <p:nvPicPr>
                      <p:cNvPr id="0" name="Object 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556" y="1855788"/>
                        <a:ext cx="20320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849058057"/>
              </p:ext>
            </p:extLst>
          </p:nvPr>
        </p:nvGraphicFramePr>
        <p:xfrm>
          <a:off x="512763" y="5354638"/>
          <a:ext cx="1866900" cy="1282700"/>
        </p:xfrm>
        <a:graphic>
          <a:graphicData uri="http://schemas.openxmlformats.org/presentationml/2006/ole">
            <mc:AlternateContent xmlns:mc="http://schemas.openxmlformats.org/markup-compatibility/2006">
              <mc:Choice xmlns:v="urn:schemas-microsoft-com:vml" Requires="v">
                <p:oleObj spid="_x0000_s112177" name="Equation" r:id="rId13" imgW="1866600" imgH="1282680" progId="Equation.DSMT4">
                  <p:embed/>
                </p:oleObj>
              </mc:Choice>
              <mc:Fallback>
                <p:oleObj name="Equation" r:id="rId13" imgW="1866600" imgH="1282680" progId="Equation.DSMT4">
                  <p:embed/>
                  <p:pic>
                    <p:nvPicPr>
                      <p:cNvPr id="0" name=""/>
                      <p:cNvPicPr>
                        <a:picLocks noChangeAspect="1" noChangeArrowheads="1"/>
                      </p:cNvPicPr>
                      <p:nvPr/>
                    </p:nvPicPr>
                    <p:blipFill>
                      <a:blip r:embed="rId14"/>
                      <a:srcRect/>
                      <a:stretch>
                        <a:fillRect/>
                      </a:stretch>
                    </p:blipFill>
                    <p:spPr bwMode="auto">
                      <a:xfrm>
                        <a:off x="512763" y="5354638"/>
                        <a:ext cx="1866900" cy="1282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sz="4000"/>
              <a:t>Surprise… Q and chlorine dose  decrease linearly with time!</a:t>
            </a:r>
          </a:p>
        </p:txBody>
      </p:sp>
      <p:graphicFrame>
        <p:nvGraphicFramePr>
          <p:cNvPr id="113667" name="Object 3"/>
          <p:cNvGraphicFramePr>
            <a:graphicFrameLocks noChangeAspect="1"/>
          </p:cNvGraphicFramePr>
          <p:nvPr>
            <p:extLst>
              <p:ext uri="{D42A27DB-BD31-4B8C-83A1-F6EECF244321}">
                <p14:modId xmlns:p14="http://schemas.microsoft.com/office/powerpoint/2010/main" val="1241985664"/>
              </p:ext>
            </p:extLst>
          </p:nvPr>
        </p:nvGraphicFramePr>
        <p:xfrm>
          <a:off x="450850" y="6013450"/>
          <a:ext cx="2603500" cy="838200"/>
        </p:xfrm>
        <a:graphic>
          <a:graphicData uri="http://schemas.openxmlformats.org/presentationml/2006/ole">
            <mc:AlternateContent xmlns:mc="http://schemas.openxmlformats.org/markup-compatibility/2006">
              <mc:Choice xmlns:v="urn:schemas-microsoft-com:vml" Requires="v">
                <p:oleObj spid="_x0000_s114544" name="Equation" r:id="rId4" imgW="2603160" imgH="838080" progId="Equation.DSMT4">
                  <p:embed/>
                </p:oleObj>
              </mc:Choice>
              <mc:Fallback>
                <p:oleObj name="Equation" r:id="rId4" imgW="2603160" imgH="838080" progId="Equation.DSMT4">
                  <p:embed/>
                  <p:pic>
                    <p:nvPicPr>
                      <p:cNvPr id="0" name="Picture 3"/>
                      <p:cNvPicPr>
                        <a:picLocks noChangeAspect="1" noChangeArrowheads="1"/>
                      </p:cNvPicPr>
                      <p:nvPr/>
                    </p:nvPicPr>
                    <p:blipFill>
                      <a:blip r:embed="rId5"/>
                      <a:srcRect/>
                      <a:stretch>
                        <a:fillRect/>
                      </a:stretch>
                    </p:blipFill>
                    <p:spPr bwMode="auto">
                      <a:xfrm>
                        <a:off x="450850" y="6013450"/>
                        <a:ext cx="26035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graphicFrame>
        <p:nvGraphicFramePr>
          <p:cNvPr id="113671" name="Object 7"/>
          <p:cNvGraphicFramePr>
            <a:graphicFrameLocks noChangeAspect="1"/>
          </p:cNvGraphicFramePr>
          <p:nvPr>
            <p:extLst>
              <p:ext uri="{D42A27DB-BD31-4B8C-83A1-F6EECF244321}">
                <p14:modId xmlns:p14="http://schemas.microsoft.com/office/powerpoint/2010/main" val="1958341592"/>
              </p:ext>
            </p:extLst>
          </p:nvPr>
        </p:nvGraphicFramePr>
        <p:xfrm>
          <a:off x="311150" y="5132388"/>
          <a:ext cx="2324100" cy="419100"/>
        </p:xfrm>
        <a:graphic>
          <a:graphicData uri="http://schemas.openxmlformats.org/presentationml/2006/ole">
            <mc:AlternateContent xmlns:mc="http://schemas.openxmlformats.org/markup-compatibility/2006">
              <mc:Choice xmlns:v="urn:schemas-microsoft-com:vml" Requires="v">
                <p:oleObj spid="_x0000_s114545" name="Equation" r:id="rId6" imgW="2323800" imgH="419040" progId="Equation.DSMT4">
                  <p:embed/>
                </p:oleObj>
              </mc:Choice>
              <mc:Fallback>
                <p:oleObj name="Equation" r:id="rId6" imgW="2323800" imgH="419040" progId="Equation.DSMT4">
                  <p:embed/>
                  <p:pic>
                    <p:nvPicPr>
                      <p:cNvPr id="0" name="Picture 7"/>
                      <p:cNvPicPr>
                        <a:picLocks noChangeAspect="1" noChangeArrowheads="1"/>
                      </p:cNvPicPr>
                      <p:nvPr/>
                    </p:nvPicPr>
                    <p:blipFill>
                      <a:blip r:embed="rId7"/>
                      <a:srcRect/>
                      <a:stretch>
                        <a:fillRect/>
                      </a:stretch>
                    </p:blipFill>
                    <p:spPr bwMode="auto">
                      <a:xfrm>
                        <a:off x="311150" y="5132388"/>
                        <a:ext cx="2324100" cy="419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2" name="Object 8"/>
          <p:cNvGraphicFramePr>
            <a:graphicFrameLocks noChangeAspect="1"/>
          </p:cNvGraphicFramePr>
          <p:nvPr>
            <p:extLst>
              <p:ext uri="{D42A27DB-BD31-4B8C-83A1-F6EECF244321}">
                <p14:modId xmlns:p14="http://schemas.microsoft.com/office/powerpoint/2010/main" val="745225326"/>
              </p:ext>
            </p:extLst>
          </p:nvPr>
        </p:nvGraphicFramePr>
        <p:xfrm>
          <a:off x="4176713" y="4897438"/>
          <a:ext cx="1638300" cy="838200"/>
        </p:xfrm>
        <a:graphic>
          <a:graphicData uri="http://schemas.openxmlformats.org/presentationml/2006/ole">
            <mc:AlternateContent xmlns:mc="http://schemas.openxmlformats.org/markup-compatibility/2006">
              <mc:Choice xmlns:v="urn:schemas-microsoft-com:vml" Requires="v">
                <p:oleObj spid="_x0000_s114546" name="Equation" r:id="rId8" imgW="1638000" imgH="838080" progId="Equation.DSMT4">
                  <p:embed/>
                </p:oleObj>
              </mc:Choice>
              <mc:Fallback>
                <p:oleObj name="Equation" r:id="rId8" imgW="1638000" imgH="838080" progId="Equation.DSMT4">
                  <p:embed/>
                  <p:pic>
                    <p:nvPicPr>
                      <p:cNvPr id="0" name="Picture 8"/>
                      <p:cNvPicPr>
                        <a:picLocks noChangeAspect="1" noChangeArrowheads="1"/>
                      </p:cNvPicPr>
                      <p:nvPr/>
                    </p:nvPicPr>
                    <p:blipFill>
                      <a:blip r:embed="rId9"/>
                      <a:srcRect/>
                      <a:stretch>
                        <a:fillRect/>
                      </a:stretch>
                    </p:blipFill>
                    <p:spPr bwMode="auto">
                      <a:xfrm>
                        <a:off x="4176713" y="4897438"/>
                        <a:ext cx="16383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3" name="Object 9"/>
          <p:cNvGraphicFramePr>
            <a:graphicFrameLocks noChangeAspect="1"/>
          </p:cNvGraphicFramePr>
          <p:nvPr>
            <p:extLst>
              <p:ext uri="{D42A27DB-BD31-4B8C-83A1-F6EECF244321}">
                <p14:modId xmlns:p14="http://schemas.microsoft.com/office/powerpoint/2010/main" val="2687262249"/>
              </p:ext>
            </p:extLst>
          </p:nvPr>
        </p:nvGraphicFramePr>
        <p:xfrm>
          <a:off x="5178425" y="5899150"/>
          <a:ext cx="2832100" cy="939800"/>
        </p:xfrm>
        <a:graphic>
          <a:graphicData uri="http://schemas.openxmlformats.org/presentationml/2006/ole">
            <mc:AlternateContent xmlns:mc="http://schemas.openxmlformats.org/markup-compatibility/2006">
              <mc:Choice xmlns:v="urn:schemas-microsoft-com:vml" Requires="v">
                <p:oleObj spid="_x0000_s114547" name="Equation" r:id="rId10" imgW="2831760" imgH="939600" progId="Equation.DSMT4">
                  <p:embed/>
                </p:oleObj>
              </mc:Choice>
              <mc:Fallback>
                <p:oleObj name="Equation" r:id="rId10" imgW="2831760" imgH="939600" progId="Equation.DSMT4">
                  <p:embed/>
                  <p:pic>
                    <p:nvPicPr>
                      <p:cNvPr id="0" name="Picture 9"/>
                      <p:cNvPicPr>
                        <a:picLocks noChangeAspect="1" noChangeArrowheads="1"/>
                      </p:cNvPicPr>
                      <p:nvPr/>
                    </p:nvPicPr>
                    <p:blipFill>
                      <a:blip r:embed="rId11"/>
                      <a:srcRect/>
                      <a:stretch>
                        <a:fillRect/>
                      </a:stretch>
                    </p:blipFill>
                    <p:spPr bwMode="auto">
                      <a:xfrm>
                        <a:off x="5178425" y="5899150"/>
                        <a:ext cx="2832100"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6" name="Object 12"/>
          <p:cNvGraphicFramePr>
            <a:graphicFrameLocks noChangeAspect="1"/>
          </p:cNvGraphicFramePr>
          <p:nvPr>
            <p:extLst>
              <p:ext uri="{D42A27DB-BD31-4B8C-83A1-F6EECF244321}">
                <p14:modId xmlns:p14="http://schemas.microsoft.com/office/powerpoint/2010/main" val="2344969570"/>
              </p:ext>
            </p:extLst>
          </p:nvPr>
        </p:nvGraphicFramePr>
        <p:xfrm>
          <a:off x="307975" y="2908300"/>
          <a:ext cx="2095500" cy="812800"/>
        </p:xfrm>
        <a:graphic>
          <a:graphicData uri="http://schemas.openxmlformats.org/presentationml/2006/ole">
            <mc:AlternateContent xmlns:mc="http://schemas.openxmlformats.org/markup-compatibility/2006">
              <mc:Choice xmlns:v="urn:schemas-microsoft-com:vml" Requires="v">
                <p:oleObj spid="_x0000_s114548" name="Equation" r:id="rId12" imgW="2095200" imgH="812520" progId="Equation.DSMT4">
                  <p:embed/>
                </p:oleObj>
              </mc:Choice>
              <mc:Fallback>
                <p:oleObj name="Equation" r:id="rId12" imgW="2095200" imgH="812520" progId="Equation.DSMT4">
                  <p:embed/>
                  <p:pic>
                    <p:nvPicPr>
                      <p:cNvPr id="0" name="Picture 12"/>
                      <p:cNvPicPr>
                        <a:picLocks noChangeAspect="1" noChangeArrowheads="1"/>
                      </p:cNvPicPr>
                      <p:nvPr/>
                    </p:nvPicPr>
                    <p:blipFill>
                      <a:blip r:embed="rId13"/>
                      <a:srcRect/>
                      <a:stretch>
                        <a:fillRect/>
                      </a:stretch>
                    </p:blipFill>
                    <p:spPr bwMode="auto">
                      <a:xfrm>
                        <a:off x="307975" y="2908300"/>
                        <a:ext cx="2095500" cy="812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3677" name="Oval 13"/>
          <p:cNvSpPr>
            <a:spLocks noChangeArrowheads="1"/>
          </p:cNvSpPr>
          <p:nvPr/>
        </p:nvSpPr>
        <p:spPr bwMode="auto">
          <a:xfrm rot="1074930">
            <a:off x="1662114" y="2935013"/>
            <a:ext cx="461961" cy="887412"/>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3648076" y="1679069"/>
            <a:ext cx="2876550"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4137145697"/>
              </p:ext>
            </p:extLst>
          </p:nvPr>
        </p:nvGraphicFramePr>
        <p:xfrm>
          <a:off x="420688" y="1787525"/>
          <a:ext cx="4470400" cy="939800"/>
        </p:xfrm>
        <a:graphic>
          <a:graphicData uri="http://schemas.openxmlformats.org/presentationml/2006/ole">
            <mc:AlternateContent xmlns:mc="http://schemas.openxmlformats.org/markup-compatibility/2006">
              <mc:Choice xmlns:v="urn:schemas-microsoft-com:vml" Requires="v">
                <p:oleObj spid="_x0000_s114549" name="Equation" r:id="rId15" imgW="4470120" imgH="939600" progId="Equation.DSMT4">
                  <p:embed/>
                </p:oleObj>
              </mc:Choice>
              <mc:Fallback>
                <p:oleObj name="Equation" r:id="rId15" imgW="4470120" imgH="939600" progId="Equation.DSMT4">
                  <p:embed/>
                  <p:pic>
                    <p:nvPicPr>
                      <p:cNvPr id="0" name="Object 15"/>
                      <p:cNvPicPr>
                        <a:picLocks noChangeAspect="1" noChangeArrowheads="1"/>
                      </p:cNvPicPr>
                      <p:nvPr/>
                    </p:nvPicPr>
                    <p:blipFill>
                      <a:blip r:embed="rId16"/>
                      <a:srcRect/>
                      <a:stretch>
                        <a:fillRect/>
                      </a:stretch>
                    </p:blipFill>
                    <p:spPr bwMode="auto">
                      <a:xfrm>
                        <a:off x="420688" y="1787525"/>
                        <a:ext cx="4470400"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16237990"/>
              </p:ext>
            </p:extLst>
          </p:nvPr>
        </p:nvGraphicFramePr>
        <p:xfrm>
          <a:off x="6524626" y="1616075"/>
          <a:ext cx="1866900" cy="1282700"/>
        </p:xfrm>
        <a:graphic>
          <a:graphicData uri="http://schemas.openxmlformats.org/presentationml/2006/ole">
            <mc:AlternateContent xmlns:mc="http://schemas.openxmlformats.org/markup-compatibility/2006">
              <mc:Choice xmlns:v="urn:schemas-microsoft-com:vml" Requires="v">
                <p:oleObj spid="_x0000_s114550" name="Equation" r:id="rId17" imgW="1866600" imgH="1282680" progId="Equation.DSMT4">
                  <p:embed/>
                </p:oleObj>
              </mc:Choice>
              <mc:Fallback>
                <p:oleObj name="Equation" r:id="rId17" imgW="1866600" imgH="1282680"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4626" y="1616075"/>
                        <a:ext cx="1866900" cy="1282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a:p>
            <a:endParaRPr lang="en-US" dirty="0"/>
          </a:p>
        </p:txBody>
      </p:sp>
      <p:pic>
        <p:nvPicPr>
          <p:cNvPr id="753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96872118"/>
              </p:ext>
            </p:extLst>
          </p:nvPr>
        </p:nvGraphicFramePr>
        <p:xfrm>
          <a:off x="9238368" y="2738438"/>
          <a:ext cx="1143000" cy="419040"/>
        </p:xfrm>
        <a:graphic>
          <a:graphicData uri="http://schemas.openxmlformats.org/presentationml/2006/ole">
            <mc:AlternateContent xmlns:mc="http://schemas.openxmlformats.org/markup-compatibility/2006">
              <mc:Choice xmlns:v="urn:schemas-microsoft-com:vml" Requires="v">
                <p:oleObj spid="_x0000_s753938" name="Equation" r:id="rId4" imgW="1143000" imgH="419040" progId="Equation.DSMT4">
                  <p:embed/>
                </p:oleObj>
              </mc:Choice>
              <mc:Fallback>
                <p:oleObj name="Equation" r:id="rId4" imgW="1143000" imgH="419040" progId="Equation.DSMT4">
                  <p:embed/>
                  <p:pic>
                    <p:nvPicPr>
                      <p:cNvPr id="0" name="Object 4"/>
                      <p:cNvPicPr>
                        <a:picLocks noChangeAspect="1" noChangeArrowheads="1"/>
                      </p:cNvPicPr>
                      <p:nvPr/>
                    </p:nvPicPr>
                    <p:blipFill>
                      <a:blip r:embed="rId5"/>
                      <a:srcRect/>
                      <a:stretch>
                        <a:fillRect/>
                      </a:stretch>
                    </p:blipFill>
                    <p:spPr bwMode="auto">
                      <a:xfrm>
                        <a:off x="9238368" y="2738438"/>
                        <a:ext cx="1143000" cy="4190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65258122"/>
              </p:ext>
            </p:extLst>
          </p:nvPr>
        </p:nvGraphicFramePr>
        <p:xfrm>
          <a:off x="9277880" y="3429530"/>
          <a:ext cx="927100" cy="723900"/>
        </p:xfrm>
        <a:graphic>
          <a:graphicData uri="http://schemas.openxmlformats.org/presentationml/2006/ole">
            <mc:AlternateContent xmlns:mc="http://schemas.openxmlformats.org/markup-compatibility/2006">
              <mc:Choice xmlns:v="urn:schemas-microsoft-com:vml" Requires="v">
                <p:oleObj spid="_x0000_s753939" name="Equation" r:id="rId6" imgW="927000" imgH="723600" progId="Equation.DSMT4">
                  <p:embed/>
                </p:oleObj>
              </mc:Choice>
              <mc:Fallback>
                <p:oleObj name="Equation" r:id="rId6" imgW="927000" imgH="723600" progId="Equation.DSMT4">
                  <p:embed/>
                  <p:pic>
                    <p:nvPicPr>
                      <p:cNvPr id="0" name=""/>
                      <p:cNvPicPr>
                        <a:picLocks noChangeAspect="1" noChangeArrowheads="1"/>
                      </p:cNvPicPr>
                      <p:nvPr/>
                    </p:nvPicPr>
                    <p:blipFill>
                      <a:blip r:embed="rId7"/>
                      <a:srcRect/>
                      <a:stretch>
                        <a:fillRect/>
                      </a:stretch>
                    </p:blipFill>
                    <p:spPr bwMode="auto">
                      <a:xfrm>
                        <a:off x="9277880" y="3429530"/>
                        <a:ext cx="927100" cy="723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95122552"/>
              </p:ext>
            </p:extLst>
          </p:nvPr>
        </p:nvGraphicFramePr>
        <p:xfrm>
          <a:off x="6116488" y="298450"/>
          <a:ext cx="2603500" cy="838200"/>
        </p:xfrm>
        <a:graphic>
          <a:graphicData uri="http://schemas.openxmlformats.org/presentationml/2006/ole">
            <mc:AlternateContent xmlns:mc="http://schemas.openxmlformats.org/markup-compatibility/2006">
              <mc:Choice xmlns:v="urn:schemas-microsoft-com:vml" Requires="v">
                <p:oleObj spid="_x0000_s753940" name="Equation" r:id="rId8" imgW="2603160" imgH="838080" progId="Equation.DSMT4">
                  <p:embed/>
                </p:oleObj>
              </mc:Choice>
              <mc:Fallback>
                <p:oleObj name="Equation" r:id="rId8" imgW="2603160" imgH="83808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6488" y="298450"/>
                        <a:ext cx="26035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05556E-6 2.47919E-6 L -0.16302 0.00162 " pathEditMode="relative" rAng="0" ptsTypes="AA">
                                      <p:cBhvr>
                                        <p:cTn id="6" dur="10" fill="hold"/>
                                        <p:tgtEl>
                                          <p:spTgt spid="2"/>
                                        </p:tgtEl>
                                        <p:attrNameLst>
                                          <p:attrName>ppt_x</p:attrName>
                                          <p:attrName>ppt_y</p:attrName>
                                        </p:attrNameLst>
                                      </p:cBhvr>
                                      <p:rCtr x="-8160"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2222E-6 3.58002E-6 L -0.11493 -0.00162 " pathEditMode="relative" rAng="0" ptsTypes="AA">
                                      <p:cBhvr>
                                        <p:cTn id="10" dur="10" fill="hold"/>
                                        <p:tgtEl>
                                          <p:spTgt spid="7"/>
                                        </p:tgtEl>
                                        <p:attrNameLst>
                                          <p:attrName>ppt_x</p:attrName>
                                          <p:attrName>ppt_y</p:attrName>
                                        </p:attrNameLst>
                                      </p:cBhvr>
                                      <p:rCtr x="-574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2" name="Object 8"/>
          <p:cNvGraphicFramePr>
            <a:graphicFrameLocks noChangeAspect="1"/>
          </p:cNvGraphicFramePr>
          <p:nvPr/>
        </p:nvGraphicFramePr>
        <p:xfrm>
          <a:off x="7294034" y="2266950"/>
          <a:ext cx="1231900" cy="850900"/>
        </p:xfrm>
        <a:graphic>
          <a:graphicData uri="http://schemas.openxmlformats.org/presentationml/2006/ole">
            <mc:AlternateContent xmlns:mc="http://schemas.openxmlformats.org/markup-compatibility/2006">
              <mc:Choice xmlns:v="urn:schemas-microsoft-com:vml" Requires="v">
                <p:oleObj spid="_x0000_s165296" name="Equation" r:id="rId4" imgW="1231560" imgH="850680" progId="Equation.DSMT4">
                  <p:embed/>
                </p:oleObj>
              </mc:Choice>
              <mc:Fallback>
                <p:oleObj name="Equation" r:id="rId4" imgW="1231560" imgH="850680" progId="Equation.DSMT4">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034" y="2266950"/>
                        <a:ext cx="12319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297" name="Mathcad" r:id="rId6" imgW="4200480" imgH="2933640" progId="Mathcad">
                  <p:embed/>
                </p:oleObj>
              </mc:Choice>
              <mc:Fallback>
                <p:oleObj name="Mathcad" r:id="rId6" imgW="4200480" imgH="2933640" progId="Mathca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298" name="Mathcad" r:id="rId8" imgW="4438800" imgH="2819520" progId="Mathcad">
                    <p:embed/>
                  </p:oleObj>
                </mc:Choice>
                <mc:Fallback>
                  <p:oleObj name="Mathcad" r:id="rId8" imgW="4438800" imgH="2819520" progId="Mathca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10"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graphicFrame>
        <p:nvGraphicFramePr>
          <p:cNvPr id="342022" name="Object 6"/>
          <p:cNvGraphicFramePr>
            <a:graphicFrameLocks noChangeAspect="1"/>
          </p:cNvGraphicFramePr>
          <p:nvPr>
            <p:extLst>
              <p:ext uri="{D42A27DB-BD31-4B8C-83A1-F6EECF244321}">
                <p14:modId xmlns:p14="http://schemas.microsoft.com/office/powerpoint/2010/main" val="3876926059"/>
              </p:ext>
            </p:extLst>
          </p:nvPr>
        </p:nvGraphicFramePr>
        <p:xfrm>
          <a:off x="389313" y="2994025"/>
          <a:ext cx="4610100" cy="904875"/>
        </p:xfrm>
        <a:graphic>
          <a:graphicData uri="http://schemas.openxmlformats.org/presentationml/2006/ole">
            <mc:AlternateContent xmlns:mc="http://schemas.openxmlformats.org/markup-compatibility/2006">
              <mc:Choice xmlns:v="urn:schemas-microsoft-com:vml" Requires="v">
                <p:oleObj spid="_x0000_s342745" name="Equation" r:id="rId4" imgW="3517560" imgH="901440" progId="Equation.DSMT4">
                  <p:embed/>
                </p:oleObj>
              </mc:Choice>
              <mc:Fallback>
                <p:oleObj name="Equation" r:id="rId4" imgW="3517560" imgH="901440" progId="Equation.DSMT4">
                  <p:embed/>
                  <p:pic>
                    <p:nvPicPr>
                      <p:cNvPr id="0" name="Picture 6"/>
                      <p:cNvPicPr>
                        <a:picLocks noChangeAspect="1" noChangeArrowheads="1"/>
                      </p:cNvPicPr>
                      <p:nvPr/>
                    </p:nvPicPr>
                    <p:blipFill>
                      <a:blip r:embed="rId5"/>
                      <a:srcRect/>
                      <a:stretch>
                        <a:fillRect/>
                      </a:stretch>
                    </p:blipFill>
                    <p:spPr bwMode="auto">
                      <a:xfrm>
                        <a:off x="389313" y="2994025"/>
                        <a:ext cx="4610100"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42027" name="Object 11"/>
          <p:cNvGraphicFramePr>
            <a:graphicFrameLocks noChangeAspect="1"/>
          </p:cNvGraphicFramePr>
          <p:nvPr>
            <p:extLst>
              <p:ext uri="{D42A27DB-BD31-4B8C-83A1-F6EECF244321}">
                <p14:modId xmlns:p14="http://schemas.microsoft.com/office/powerpoint/2010/main" val="1611429173"/>
              </p:ext>
            </p:extLst>
          </p:nvPr>
        </p:nvGraphicFramePr>
        <p:xfrm>
          <a:off x="1020763" y="4162425"/>
          <a:ext cx="2397125" cy="765175"/>
        </p:xfrm>
        <a:graphic>
          <a:graphicData uri="http://schemas.openxmlformats.org/presentationml/2006/ole">
            <mc:AlternateContent xmlns:mc="http://schemas.openxmlformats.org/markup-compatibility/2006">
              <mc:Choice xmlns:v="urn:schemas-microsoft-com:vml" Requires="v">
                <p:oleObj spid="_x0000_s342746" name="Equation" r:id="rId6" imgW="1828800" imgH="761760" progId="Equation.DSMT4">
                  <p:embed/>
                </p:oleObj>
              </mc:Choice>
              <mc:Fallback>
                <p:oleObj name="Equation" r:id="rId6" imgW="1828800" imgH="761760" progId="Equation.DSMT4">
                  <p:embed/>
                  <p:pic>
                    <p:nvPicPr>
                      <p:cNvPr id="0" name="Picture 11"/>
                      <p:cNvPicPr>
                        <a:picLocks noChangeAspect="1" noChangeArrowheads="1"/>
                      </p:cNvPicPr>
                      <p:nvPr/>
                    </p:nvPicPr>
                    <p:blipFill>
                      <a:blip r:embed="rId7"/>
                      <a:srcRect/>
                      <a:stretch>
                        <a:fillRect/>
                      </a:stretch>
                    </p:blipFill>
                    <p:spPr bwMode="auto">
                      <a:xfrm>
                        <a:off x="1020763" y="4162425"/>
                        <a:ext cx="2397125" cy="765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graphicFrame>
        <p:nvGraphicFramePr>
          <p:cNvPr id="342028" name="Object 12"/>
          <p:cNvGraphicFramePr>
            <a:graphicFrameLocks noChangeAspect="1"/>
          </p:cNvGraphicFramePr>
          <p:nvPr>
            <p:extLst>
              <p:ext uri="{D42A27DB-BD31-4B8C-83A1-F6EECF244321}">
                <p14:modId xmlns:p14="http://schemas.microsoft.com/office/powerpoint/2010/main" val="2556662389"/>
              </p:ext>
            </p:extLst>
          </p:nvPr>
        </p:nvGraphicFramePr>
        <p:xfrm>
          <a:off x="461963" y="5237163"/>
          <a:ext cx="5280025" cy="1069975"/>
        </p:xfrm>
        <a:graphic>
          <a:graphicData uri="http://schemas.openxmlformats.org/presentationml/2006/ole">
            <mc:AlternateContent xmlns:mc="http://schemas.openxmlformats.org/markup-compatibility/2006">
              <mc:Choice xmlns:v="urn:schemas-microsoft-com:vml" Requires="v">
                <p:oleObj spid="_x0000_s342747" name="Equation" r:id="rId8" imgW="4025880" imgH="1066680" progId="Equation.DSMT4">
                  <p:embed/>
                </p:oleObj>
              </mc:Choice>
              <mc:Fallback>
                <p:oleObj name="Equation" r:id="rId8" imgW="4025880" imgH="1066680" progId="Equation.DSMT4">
                  <p:embed/>
                  <p:pic>
                    <p:nvPicPr>
                      <p:cNvPr id="0" name="Picture 12"/>
                      <p:cNvPicPr>
                        <a:picLocks noChangeAspect="1" noChangeArrowheads="1"/>
                      </p:cNvPicPr>
                      <p:nvPr/>
                    </p:nvPicPr>
                    <p:blipFill>
                      <a:blip r:embed="rId9"/>
                      <a:srcRect/>
                      <a:stretch>
                        <a:fillRect/>
                      </a:stretch>
                    </p:blipFill>
                    <p:spPr bwMode="auto">
                      <a:xfrm>
                        <a:off x="461963" y="5237163"/>
                        <a:ext cx="5280025" cy="10699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10"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graphicFrame>
        <p:nvGraphicFramePr>
          <p:cNvPr id="5" name="Object 4"/>
          <p:cNvGraphicFramePr>
            <a:graphicFrameLocks noChangeAspect="1"/>
          </p:cNvGraphicFramePr>
          <p:nvPr>
            <p:extLst>
              <p:ext uri="{D42A27DB-BD31-4B8C-83A1-F6EECF244321}">
                <p14:modId xmlns:p14="http://schemas.microsoft.com/office/powerpoint/2010/main" val="1400508519"/>
              </p:ext>
            </p:extLst>
          </p:nvPr>
        </p:nvGraphicFramePr>
        <p:xfrm>
          <a:off x="586880" y="1649448"/>
          <a:ext cx="3960813" cy="904875"/>
        </p:xfrm>
        <a:graphic>
          <a:graphicData uri="http://schemas.openxmlformats.org/presentationml/2006/ole">
            <mc:AlternateContent xmlns:mc="http://schemas.openxmlformats.org/markup-compatibility/2006">
              <mc:Choice xmlns:v="urn:schemas-microsoft-com:vml" Requires="v">
                <p:oleObj spid="_x0000_s342748" name="Equation" r:id="rId11" imgW="3022560" imgH="901440" progId="Equation.DSMT4">
                  <p:embed/>
                </p:oleObj>
              </mc:Choice>
              <mc:Fallback>
                <p:oleObj name="Equation" r:id="rId11" imgW="3022560" imgH="90144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880" y="1649448"/>
                        <a:ext cx="3960813"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graphicFrame>
        <p:nvGraphicFramePr>
          <p:cNvPr id="21" name="Object 6"/>
          <p:cNvGraphicFramePr>
            <a:graphicFrameLocks noChangeAspect="1"/>
          </p:cNvGraphicFramePr>
          <p:nvPr>
            <p:extLst>
              <p:ext uri="{D42A27DB-BD31-4B8C-83A1-F6EECF244321}">
                <p14:modId xmlns:p14="http://schemas.microsoft.com/office/powerpoint/2010/main" val="762310280"/>
              </p:ext>
            </p:extLst>
          </p:nvPr>
        </p:nvGraphicFramePr>
        <p:xfrm>
          <a:off x="9293824" y="438851"/>
          <a:ext cx="4610100" cy="904875"/>
        </p:xfrm>
        <a:graphic>
          <a:graphicData uri="http://schemas.openxmlformats.org/presentationml/2006/ole">
            <mc:AlternateContent xmlns:mc="http://schemas.openxmlformats.org/markup-compatibility/2006">
              <mc:Choice xmlns:v="urn:schemas-microsoft-com:vml" Requires="v">
                <p:oleObj spid="_x0000_s342749" name="Equation" r:id="rId13" imgW="3517560" imgH="901440" progId="Equation.DSMT4">
                  <p:embed/>
                </p:oleObj>
              </mc:Choice>
              <mc:Fallback>
                <p:oleObj name="Equation" r:id="rId13" imgW="3517560" imgH="901440" progId="Equation.DSMT4">
                  <p:embed/>
                  <p:pic>
                    <p:nvPicPr>
                      <p:cNvPr id="0" name=""/>
                      <p:cNvPicPr>
                        <a:picLocks noChangeAspect="1" noChangeArrowheads="1"/>
                      </p:cNvPicPr>
                      <p:nvPr/>
                    </p:nvPicPr>
                    <p:blipFill>
                      <a:blip r:embed="rId14"/>
                      <a:srcRect/>
                      <a:stretch>
                        <a:fillRect/>
                      </a:stretch>
                    </p:blipFill>
                    <p:spPr bwMode="auto">
                      <a:xfrm>
                        <a:off x="9293824" y="438851"/>
                        <a:ext cx="4610100"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2291808475"/>
              </p:ext>
            </p:extLst>
          </p:nvPr>
        </p:nvGraphicFramePr>
        <p:xfrm>
          <a:off x="9910763" y="1606550"/>
          <a:ext cx="3443287" cy="892175"/>
        </p:xfrm>
        <a:graphic>
          <a:graphicData uri="http://schemas.openxmlformats.org/presentationml/2006/ole">
            <mc:AlternateContent xmlns:mc="http://schemas.openxmlformats.org/markup-compatibility/2006">
              <mc:Choice xmlns:v="urn:schemas-microsoft-com:vml" Requires="v">
                <p:oleObj spid="_x0000_s342750" name="Equation" r:id="rId15" imgW="2628720" imgH="888840" progId="Equation.DSMT4">
                  <p:embed/>
                </p:oleObj>
              </mc:Choice>
              <mc:Fallback>
                <p:oleObj name="Equation" r:id="rId15" imgW="2628720" imgH="888840" progId="Equation.DSMT4">
                  <p:embed/>
                  <p:pic>
                    <p:nvPicPr>
                      <p:cNvPr id="0" name=""/>
                      <p:cNvPicPr>
                        <a:picLocks noChangeAspect="1" noChangeArrowheads="1"/>
                      </p:cNvPicPr>
                      <p:nvPr/>
                    </p:nvPicPr>
                    <p:blipFill>
                      <a:blip r:embed="rId16"/>
                      <a:srcRect/>
                      <a:stretch>
                        <a:fillRect/>
                      </a:stretch>
                    </p:blipFill>
                    <p:spPr bwMode="auto">
                      <a:xfrm>
                        <a:off x="9910763" y="1606550"/>
                        <a:ext cx="3443287" cy="892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18" name="Picture 2" descr="Sage or Guide">
            <a:hlinkClick r:id="rId17" action="ppaction://hlinkpres?slideindex=12&amp;slidetitle=TankDrainTime"/>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t>Constant head devices</a:t>
            </a:r>
          </a:p>
          <a:p>
            <a:pPr lvl="1"/>
            <a:r>
              <a:rPr lang="en-US" dirty="0"/>
              <a:t>Overflow tanks</a:t>
            </a:r>
          </a:p>
          <a:p>
            <a:pPr lvl="1"/>
            <a:r>
              <a:rPr lang="en-US" dirty="0"/>
              <a:t>Marriot bottle</a:t>
            </a:r>
          </a:p>
          <a:p>
            <a:pPr lvl="1"/>
            <a:r>
              <a:rPr lang="en-US" dirty="0"/>
              <a:t>Float valve</a:t>
            </a:r>
          </a:p>
          <a:p>
            <a:pPr lvl="1"/>
            <a:r>
              <a:rPr lang="en-US" dirty="0"/>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solidFill>
                <a:schemeClr val="bg2">
                  <a:lumMod val="60000"/>
                  <a:lumOff val="40000"/>
                </a:schemeClr>
              </a:solidFill>
            </a:endParaRP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5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graphicFrame>
        <p:nvGraphicFramePr>
          <p:cNvPr id="30767" name="Object 47">
            <a:hlinkClick r:id="" action="ppaction://ole?verb=0"/>
          </p:cNvPr>
          <p:cNvGraphicFramePr>
            <a:graphicFrameLocks/>
          </p:cNvGraphicFramePr>
          <p:nvPr/>
        </p:nvGraphicFramePr>
        <p:xfrm>
          <a:off x="284163" y="2495550"/>
          <a:ext cx="379412" cy="271463"/>
        </p:xfrm>
        <a:graphic>
          <a:graphicData uri="http://schemas.openxmlformats.org/presentationml/2006/ole">
            <mc:AlternateContent xmlns:mc="http://schemas.openxmlformats.org/markup-compatibility/2006">
              <mc:Choice xmlns:v="urn:schemas-microsoft-com:vml" Requires="v">
                <p:oleObj spid="_x0000_s31128" name="Equation" r:id="rId4" imgW="380880" imgH="279360" progId="Equation.DSMT4">
                  <p:embed/>
                </p:oleObj>
              </mc:Choice>
              <mc:Fallback>
                <p:oleObj name="Equation" r:id="rId4" imgW="380880" imgH="279360" progId="Equation.DSMT4">
                  <p:embed/>
                  <p:pic>
                    <p:nvPicPr>
                      <p:cNvPr id="0" name="Picture 4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2495550"/>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9" name="Object 49">
            <a:hlinkClick r:id="" action="ppaction://ole?verb=0"/>
          </p:cNvPr>
          <p:cNvGraphicFramePr>
            <a:graphicFrameLocks/>
          </p:cNvGraphicFramePr>
          <p:nvPr/>
        </p:nvGraphicFramePr>
        <p:xfrm>
          <a:off x="2216150" y="3721100"/>
          <a:ext cx="392113" cy="369888"/>
        </p:xfrm>
        <a:graphic>
          <a:graphicData uri="http://schemas.openxmlformats.org/presentationml/2006/ole">
            <mc:AlternateContent xmlns:mc="http://schemas.openxmlformats.org/markup-compatibility/2006">
              <mc:Choice xmlns:v="urn:schemas-microsoft-com:vml" Requires="v">
                <p:oleObj spid="_x0000_s31129" name="Equation" r:id="rId6" imgW="393480" imgH="380880" progId="Equation.DSMT4">
                  <p:embed/>
                </p:oleObj>
              </mc:Choice>
              <mc:Fallback>
                <p:oleObj name="Equation" r:id="rId6" imgW="393480" imgH="380880" progId="Equation.DSMT4">
                  <p:embed/>
                  <p:pic>
                    <p:nvPicPr>
                      <p:cNvPr id="0" name="Picture 4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150" y="3721100"/>
                        <a:ext cx="3921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30773" name="Object 53">
            <a:hlinkClick r:id="" action="ppaction://ole?verb=0"/>
          </p:cNvPr>
          <p:cNvGraphicFramePr>
            <a:graphicFrameLocks/>
          </p:cNvGraphicFramePr>
          <p:nvPr/>
        </p:nvGraphicFramePr>
        <p:xfrm>
          <a:off x="6575425" y="6400800"/>
          <a:ext cx="2276475" cy="444500"/>
        </p:xfrm>
        <a:graphic>
          <a:graphicData uri="http://schemas.openxmlformats.org/presentationml/2006/ole">
            <mc:AlternateContent xmlns:mc="http://schemas.openxmlformats.org/markup-compatibility/2006">
              <mc:Choice xmlns:v="urn:schemas-microsoft-com:vml" Requires="v">
                <p:oleObj spid="_x0000_s31130" name="Equation" r:id="rId8" imgW="2286000" imgH="457200" progId="Equation.DSMT4">
                  <p:embed/>
                </p:oleObj>
              </mc:Choice>
              <mc:Fallback>
                <p:oleObj name="Equation" r:id="rId8" imgW="2286000" imgH="457200" progId="Equation.DSMT4">
                  <p:embed/>
                  <p:pic>
                    <p:nvPicPr>
                      <p:cNvPr id="0" name="Picture 5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5425" y="6400800"/>
                        <a:ext cx="22764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7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076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graphicFrame>
        <p:nvGraphicFramePr>
          <p:cNvPr id="31794" name="Object 50"/>
          <p:cNvGraphicFramePr>
            <a:graphicFrameLocks noChangeAspect="1"/>
          </p:cNvGraphicFramePr>
          <p:nvPr/>
        </p:nvGraphicFramePr>
        <p:xfrm>
          <a:off x="595313" y="6073775"/>
          <a:ext cx="7602537" cy="741363"/>
        </p:xfrm>
        <a:graphic>
          <a:graphicData uri="http://schemas.openxmlformats.org/presentationml/2006/ole">
            <mc:AlternateContent xmlns:mc="http://schemas.openxmlformats.org/markup-compatibility/2006">
              <mc:Choice xmlns:v="urn:schemas-microsoft-com:vml" Requires="v">
                <p:oleObj spid="_x0000_s32036" name="Equation" r:id="rId4" imgW="6476760" imgH="825480" progId="Equation.DSMT4">
                  <p:embed/>
                </p:oleObj>
              </mc:Choice>
              <mc:Fallback>
                <p:oleObj name="Equation" r:id="rId4" imgW="6476760" imgH="825480" progId="Equation.DSMT4">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6073775"/>
                        <a:ext cx="7602537" cy="741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4070350" y="612298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378075" y="612298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6188075" y="61087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251200" y="61087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7102475" y="61214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37"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17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a:t>d</a:t>
            </a:r>
            <a:r>
              <a:rPr lang="en-US" baseline="-25000"/>
              <a:t>orifice</a:t>
            </a:r>
            <a:endParaRPr lang="en-US"/>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a:t>d</a:t>
              </a:r>
              <a:r>
                <a:rPr lang="en-US" baseline="-25000"/>
                <a:t>float</a:t>
              </a:r>
              <a:endParaRPr lang="en-US"/>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a:t>h</a:t>
              </a:r>
              <a:r>
                <a:rPr lang="en-US" baseline="-25000"/>
                <a:t>submerged</a:t>
              </a:r>
              <a:endParaRPr lang="en-US"/>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r>
                <a:rPr lang="en-US" baseline="-25000"/>
                <a:t>tank</a:t>
              </a:r>
              <a:endParaRPr lang="en-US"/>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aphicFrame>
        <p:nvGraphicFramePr>
          <p:cNvPr id="33850" name="Object 58">
            <a:hlinkClick r:id="" action="ppaction://ole?verb=0"/>
          </p:cNvPr>
          <p:cNvGraphicFramePr>
            <a:graphicFrameLocks/>
          </p:cNvGraphicFramePr>
          <p:nvPr/>
        </p:nvGraphicFramePr>
        <p:xfrm>
          <a:off x="5116513" y="5462588"/>
          <a:ext cx="3276600" cy="444500"/>
        </p:xfrm>
        <a:graphic>
          <a:graphicData uri="http://schemas.openxmlformats.org/presentationml/2006/ole">
            <mc:AlternateContent xmlns:mc="http://schemas.openxmlformats.org/markup-compatibility/2006">
              <mc:Choice xmlns:v="urn:schemas-microsoft-com:vml" Requires="v">
                <p:oleObj spid="_x0000_s34086" name="Equation" r:id="rId4" imgW="3288960" imgH="457200" progId="Equation.DSMT4">
                  <p:embed/>
                </p:oleObj>
              </mc:Choice>
              <mc:Fallback>
                <p:oleObj name="Equation" r:id="rId4" imgW="3288960" imgH="457200" progId="Equation.DSMT4">
                  <p:embed/>
                  <p:pic>
                    <p:nvPicPr>
                      <p:cNvPr id="0" name="Picture 5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513" y="5462588"/>
                        <a:ext cx="3276600" cy="444500"/>
                      </a:xfrm>
                      <a:prstGeom prst="rect">
                        <a:avLst/>
                      </a:prstGeom>
                      <a:noFill/>
                      <a:ln>
                        <a:noFill/>
                      </a:ln>
                      <a:effectLst/>
                      <a:extLst/>
                    </p:spPr>
                  </p:pic>
                </p:oleObj>
              </mc:Fallback>
            </mc:AlternateContent>
          </a:graphicData>
        </a:graphic>
      </p:graphicFrame>
      <p:graphicFrame>
        <p:nvGraphicFramePr>
          <p:cNvPr id="33851" name="Object 59">
            <a:hlinkClick r:id="" action="ppaction://ole?verb=0"/>
          </p:cNvPr>
          <p:cNvGraphicFramePr>
            <a:graphicFrameLocks/>
          </p:cNvGraphicFramePr>
          <p:nvPr/>
        </p:nvGraphicFramePr>
        <p:xfrm>
          <a:off x="5716588" y="5916613"/>
          <a:ext cx="2049462" cy="889000"/>
        </p:xfrm>
        <a:graphic>
          <a:graphicData uri="http://schemas.openxmlformats.org/presentationml/2006/ole">
            <mc:AlternateContent xmlns:mc="http://schemas.openxmlformats.org/markup-compatibility/2006">
              <mc:Choice xmlns:v="urn:schemas-microsoft-com:vml" Requires="v">
                <p:oleObj spid="_x0000_s34087" name="Equation" r:id="rId6" imgW="2057400" imgH="914400" progId="Equation.DSMT4">
                  <p:embed/>
                </p:oleObj>
              </mc:Choice>
              <mc:Fallback>
                <p:oleObj name="Equation" r:id="rId6" imgW="2057400" imgH="914400" progId="Equation.DSMT4">
                  <p:embed/>
                  <p:pic>
                    <p:nvPicPr>
                      <p:cNvPr id="0" name="Picture 5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588" y="5916613"/>
                        <a:ext cx="204946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385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3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graphicFrame>
        <p:nvGraphicFramePr>
          <p:cNvPr id="157717" name="Object 21"/>
          <p:cNvGraphicFramePr>
            <a:graphicFrameLocks noChangeAspect="1"/>
          </p:cNvGraphicFramePr>
          <p:nvPr>
            <p:extLst>
              <p:ext uri="{D42A27DB-BD31-4B8C-83A1-F6EECF244321}">
                <p14:modId xmlns:p14="http://schemas.microsoft.com/office/powerpoint/2010/main" val="664199452"/>
              </p:ext>
            </p:extLst>
          </p:nvPr>
        </p:nvGraphicFramePr>
        <p:xfrm>
          <a:off x="247650" y="3524250"/>
          <a:ext cx="2857500" cy="787400"/>
        </p:xfrm>
        <a:graphic>
          <a:graphicData uri="http://schemas.openxmlformats.org/presentationml/2006/ole">
            <mc:AlternateContent xmlns:mc="http://schemas.openxmlformats.org/markup-compatibility/2006">
              <mc:Choice xmlns:v="urn:schemas-microsoft-com:vml" Requires="v">
                <p:oleObj spid="_x0000_s158222" name="Equation" r:id="rId4" imgW="2857320" imgH="787320" progId="Equation.DSMT4">
                  <p:embed/>
                </p:oleObj>
              </mc:Choice>
              <mc:Fallback>
                <p:oleObj name="Equation" r:id="rId4" imgW="2857320" imgH="787320" progId="Equation.DSMT4">
                  <p:embed/>
                  <p:pic>
                    <p:nvPicPr>
                      <p:cNvPr id="0" name="Picture 21"/>
                      <p:cNvPicPr>
                        <a:picLocks noChangeAspect="1" noChangeArrowheads="1"/>
                      </p:cNvPicPr>
                      <p:nvPr/>
                    </p:nvPicPr>
                    <p:blipFill>
                      <a:blip r:embed="rId5"/>
                      <a:srcRect/>
                      <a:stretch>
                        <a:fillRect/>
                      </a:stretch>
                    </p:blipFill>
                    <p:spPr bwMode="auto">
                      <a:xfrm>
                        <a:off x="247650" y="3524250"/>
                        <a:ext cx="28575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57718" name="Object 22"/>
          <p:cNvGraphicFramePr>
            <a:graphicFrameLocks noChangeAspect="1"/>
          </p:cNvGraphicFramePr>
          <p:nvPr>
            <p:extLst>
              <p:ext uri="{D42A27DB-BD31-4B8C-83A1-F6EECF244321}">
                <p14:modId xmlns:p14="http://schemas.microsoft.com/office/powerpoint/2010/main" val="399426435"/>
              </p:ext>
            </p:extLst>
          </p:nvPr>
        </p:nvGraphicFramePr>
        <p:xfrm>
          <a:off x="338138" y="4319588"/>
          <a:ext cx="1587500" cy="774700"/>
        </p:xfrm>
        <a:graphic>
          <a:graphicData uri="http://schemas.openxmlformats.org/presentationml/2006/ole">
            <mc:AlternateContent xmlns:mc="http://schemas.openxmlformats.org/markup-compatibility/2006">
              <mc:Choice xmlns:v="urn:schemas-microsoft-com:vml" Requires="v">
                <p:oleObj spid="_x0000_s158223" name="Equation" r:id="rId6" imgW="1587240" imgH="774360" progId="Equation.DSMT4">
                  <p:embed/>
                </p:oleObj>
              </mc:Choice>
              <mc:Fallback>
                <p:oleObj name="Equation" r:id="rId6" imgW="1587240" imgH="774360" progId="Equation.DSMT4">
                  <p:embed/>
                  <p:pic>
                    <p:nvPicPr>
                      <p:cNvPr id="0" name="Picture 22"/>
                      <p:cNvPicPr>
                        <a:picLocks noChangeAspect="1" noChangeArrowheads="1"/>
                      </p:cNvPicPr>
                      <p:nvPr/>
                    </p:nvPicPr>
                    <p:blipFill>
                      <a:blip r:embed="rId7"/>
                      <a:srcRect/>
                      <a:stretch>
                        <a:fillRect/>
                      </a:stretch>
                    </p:blipFill>
                    <p:spPr bwMode="auto">
                      <a:xfrm>
                        <a:off x="338138" y="4319588"/>
                        <a:ext cx="1587500" cy="774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graphicFrame>
        <p:nvGraphicFramePr>
          <p:cNvPr id="157724" name="Object 28"/>
          <p:cNvGraphicFramePr>
            <a:graphicFrameLocks noChangeAspect="1"/>
          </p:cNvGraphicFramePr>
          <p:nvPr>
            <p:extLst>
              <p:ext uri="{D42A27DB-BD31-4B8C-83A1-F6EECF244321}">
                <p14:modId xmlns:p14="http://schemas.microsoft.com/office/powerpoint/2010/main" val="1917616023"/>
              </p:ext>
            </p:extLst>
          </p:nvPr>
        </p:nvGraphicFramePr>
        <p:xfrm>
          <a:off x="608013" y="5443538"/>
          <a:ext cx="6476760" cy="825480"/>
        </p:xfrm>
        <a:graphic>
          <a:graphicData uri="http://schemas.openxmlformats.org/presentationml/2006/ole">
            <mc:AlternateContent xmlns:mc="http://schemas.openxmlformats.org/markup-compatibility/2006">
              <mc:Choice xmlns:v="urn:schemas-microsoft-com:vml" Requires="v">
                <p:oleObj spid="_x0000_s158224" name="Equation" r:id="rId8" imgW="6476760" imgH="825480" progId="Equation.DSMT4">
                  <p:embed/>
                </p:oleObj>
              </mc:Choice>
              <mc:Fallback>
                <p:oleObj name="Equation" r:id="rId8" imgW="6476760" imgH="825480" progId="Equation.DSMT4">
                  <p:embed/>
                  <p:pic>
                    <p:nvPicPr>
                      <p:cNvPr id="0" name="Picture 28"/>
                      <p:cNvPicPr>
                        <a:picLocks noChangeAspect="1" noChangeArrowheads="1"/>
                      </p:cNvPicPr>
                      <p:nvPr/>
                    </p:nvPicPr>
                    <p:blipFill>
                      <a:blip r:embed="rId9"/>
                      <a:srcRect/>
                      <a:stretch>
                        <a:fillRect/>
                      </a:stretch>
                    </p:blipFill>
                    <p:spPr bwMode="auto">
                      <a:xfrm>
                        <a:off x="608013" y="5443538"/>
                        <a:ext cx="6476760" cy="8254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58140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05517"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147748"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aphicFrame>
        <p:nvGraphicFramePr>
          <p:cNvPr id="157732" name="Object 36"/>
          <p:cNvGraphicFramePr>
            <a:graphicFrameLocks noChangeAspect="1"/>
          </p:cNvGraphicFramePr>
          <p:nvPr>
            <p:extLst>
              <p:ext uri="{D42A27DB-BD31-4B8C-83A1-F6EECF244321}">
                <p14:modId xmlns:p14="http://schemas.microsoft.com/office/powerpoint/2010/main" val="209237973"/>
              </p:ext>
            </p:extLst>
          </p:nvPr>
        </p:nvGraphicFramePr>
        <p:xfrm>
          <a:off x="567531" y="6323345"/>
          <a:ext cx="1574640" cy="380880"/>
        </p:xfrm>
        <a:graphic>
          <a:graphicData uri="http://schemas.openxmlformats.org/presentationml/2006/ole">
            <mc:AlternateContent xmlns:mc="http://schemas.openxmlformats.org/markup-compatibility/2006">
              <mc:Choice xmlns:v="urn:schemas-microsoft-com:vml" Requires="v">
                <p:oleObj spid="_x0000_s158225" name="Equation" r:id="rId10" imgW="1574640" imgH="380880" progId="Equation.DSMT4">
                  <p:embed/>
                </p:oleObj>
              </mc:Choice>
              <mc:Fallback>
                <p:oleObj name="Equation" r:id="rId10" imgW="1574640" imgH="380880" progId="Equation.DSMT4">
                  <p:embed/>
                  <p:pic>
                    <p:nvPicPr>
                      <p:cNvPr id="0" name="Picture 36"/>
                      <p:cNvPicPr>
                        <a:picLocks noChangeAspect="1" noChangeArrowheads="1"/>
                      </p:cNvPicPr>
                      <p:nvPr/>
                    </p:nvPicPr>
                    <p:blipFill>
                      <a:blip r:embed="rId11"/>
                      <a:srcRect/>
                      <a:stretch>
                        <a:fillRect/>
                      </a:stretch>
                    </p:blipFill>
                    <p:spPr bwMode="auto">
                      <a:xfrm>
                        <a:off x="567531" y="6323345"/>
                        <a:ext cx="1574640" cy="3808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33" name="Line 37"/>
          <p:cNvSpPr>
            <a:spLocks noChangeShapeType="1"/>
          </p:cNvSpPr>
          <p:nvPr/>
        </p:nvSpPr>
        <p:spPr bwMode="auto">
          <a:xfrm flipV="1">
            <a:off x="5343607"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77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577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t>Hypochlorinators</a:t>
            </a:r>
            <a:br>
              <a:rPr lang="en-US" dirty="0"/>
            </a:br>
            <a:r>
              <a:rPr lang="en-US" dirty="0"/>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graphicFrame>
        <p:nvGraphicFramePr>
          <p:cNvPr id="315516" name="Object 124"/>
          <p:cNvGraphicFramePr>
            <a:graphicFrameLocks noChangeAspect="1"/>
          </p:cNvGraphicFramePr>
          <p:nvPr>
            <p:extLst>
              <p:ext uri="{D42A27DB-BD31-4B8C-83A1-F6EECF244321}">
                <p14:modId xmlns:p14="http://schemas.microsoft.com/office/powerpoint/2010/main" val="1925303868"/>
              </p:ext>
            </p:extLst>
          </p:nvPr>
        </p:nvGraphicFramePr>
        <p:xfrm>
          <a:off x="916246" y="2852738"/>
          <a:ext cx="1587500" cy="774700"/>
        </p:xfrm>
        <a:graphic>
          <a:graphicData uri="http://schemas.openxmlformats.org/presentationml/2006/ole">
            <mc:AlternateContent xmlns:mc="http://schemas.openxmlformats.org/markup-compatibility/2006">
              <mc:Choice xmlns:v="urn:schemas-microsoft-com:vml" Requires="v">
                <p:oleObj spid="_x0000_s315712" name="Equation" r:id="rId6" imgW="1587240" imgH="774360" progId="Equation.DSMT4">
                  <p:embed/>
                </p:oleObj>
              </mc:Choice>
              <mc:Fallback>
                <p:oleObj name="Equation" r:id="rId6" imgW="1587240" imgH="774360" progId="Equation.DSMT4">
                  <p:embed/>
                  <p:pic>
                    <p:nvPicPr>
                      <p:cNvPr id="0"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246" y="2852738"/>
                        <a:ext cx="1587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13" name="Equation" r:id="rId8" imgW="266400" imgH="380880" progId="Equation.DSMT4">
                  <p:embed/>
                </p:oleObj>
              </mc:Choice>
              <mc:Fallback>
                <p:oleObj name="Equation" r:id="rId8" imgW="266400" imgH="380880" progId="Equation.DSMT4">
                  <p:embed/>
                  <p:pic>
                    <p:nvPicPr>
                      <p:cNvPr id="0" name=""/>
                      <p:cNvPicPr>
                        <a:picLocks noChangeAspect="1" noChangeArrowheads="1"/>
                      </p:cNvPicPr>
                      <p:nvPr/>
                    </p:nvPicPr>
                    <p:blipFill>
                      <a:blip r:embed="rId9"/>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67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67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t>AguaClara Linear</a:t>
            </a:r>
            <a:br>
              <a:rPr lang="en-US" dirty="0"/>
            </a:br>
            <a:r>
              <a:rPr lang="en-US" dirty="0"/>
              <a:t>Dose Controller</a:t>
            </a:r>
          </a:p>
          <a:p>
            <a:r>
              <a:rPr lang="en-US" dirty="0">
                <a:solidFill>
                  <a:schemeClr val="bg2">
                    <a:lumMod val="60000"/>
                    <a:lumOff val="40000"/>
                  </a:schemeClr>
                </a:solidFill>
              </a:rPr>
              <a:t>Extra</a:t>
            </a:r>
          </a:p>
          <a:p>
            <a:pPr lvl="1"/>
            <a:r>
              <a:rPr lang="en-US" dirty="0">
                <a:solidFill>
                  <a:schemeClr val="bg2">
                    <a:lumMod val="60000"/>
                    <a:lumOff val="40000"/>
                  </a:schemeClr>
                </a:solidFill>
              </a:rPr>
              <a:t>Orifices and surface tension</a:t>
            </a:r>
          </a:p>
          <a:p>
            <a:pPr lvl="1"/>
            <a:r>
              <a:rPr lang="en-US" dirty="0">
                <a:solidFill>
                  <a:schemeClr val="bg2">
                    <a:lumMod val="60000"/>
                    <a:lumOff val="40000"/>
                  </a:schemeClr>
                </a:solidFill>
              </a:rPr>
              <a:t>Viscosity</a:t>
            </a:r>
          </a:p>
          <a:p>
            <a:endParaRPr lang="en-US" dirty="0">
              <a:solidFill>
                <a:schemeClr val="bg2">
                  <a:lumMod val="60000"/>
                  <a:lumOff val="40000"/>
                </a:schemeClr>
              </a:solidFill>
            </a:endParaRPr>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352EE38-FEFB-47A8-A640-5029829CA6E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6"/>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17"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9" name="Picture 18">
            <a:extLst>
              <a:ext uri="{FF2B5EF4-FFF2-40B4-BE49-F238E27FC236}">
                <a16:creationId xmlns:a16="http://schemas.microsoft.com/office/drawing/2014/main" id="{3DCD3DA3-92F7-45BC-9A1C-217ACDCFEB61}"/>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23" name="Picture 22">
            <a:extLst>
              <a:ext uri="{FF2B5EF4-FFF2-40B4-BE49-F238E27FC236}">
                <a16:creationId xmlns:a16="http://schemas.microsoft.com/office/drawing/2014/main" id="{94A1E6ED-46D1-4FBD-909B-06277B063AE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29" name="Picture 28">
            <a:extLst>
              <a:ext uri="{FF2B5EF4-FFF2-40B4-BE49-F238E27FC236}">
                <a16:creationId xmlns:a16="http://schemas.microsoft.com/office/drawing/2014/main" id="{A9CCD667-0C22-413C-A7B7-D81BDCD3233B}"/>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11891" y="4042004"/>
            <a:ext cx="2523429" cy="35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graphicFrame>
        <p:nvGraphicFramePr>
          <p:cNvPr id="354326" name="Object 22">
            <a:hlinkClick r:id="" action="ppaction://ole?verb=0"/>
          </p:cNvPr>
          <p:cNvGraphicFramePr>
            <a:graphicFrameLocks/>
          </p:cNvGraphicFramePr>
          <p:nvPr/>
        </p:nvGraphicFramePr>
        <p:xfrm>
          <a:off x="157163" y="3975100"/>
          <a:ext cx="2276475" cy="441325"/>
        </p:xfrm>
        <a:graphic>
          <a:graphicData uri="http://schemas.openxmlformats.org/presentationml/2006/ole">
            <mc:AlternateContent xmlns:mc="http://schemas.openxmlformats.org/markup-compatibility/2006">
              <mc:Choice xmlns:v="urn:schemas-microsoft-com:vml" Requires="v">
                <p:oleObj spid="_x0000_s471653" name="Equation" r:id="rId5" imgW="2286000" imgH="457200" progId="Equation.DSMT4">
                  <p:embed/>
                </p:oleObj>
              </mc:Choice>
              <mc:Fallback>
                <p:oleObj name="Equation" r:id="rId5" imgW="2286000" imgH="457200" progId="Equation.DSMT4">
                  <p:embed/>
                  <p:pic>
                    <p:nvPicPr>
                      <p:cNvPr id="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3" y="3975100"/>
                        <a:ext cx="22764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aphicFrame>
          <p:nvGraphicFramePr>
            <p:cNvPr id="354338" name="Object 34"/>
            <p:cNvGraphicFramePr>
              <a:graphicFrameLocks noChangeAspect="1"/>
            </p:cNvGraphicFramePr>
            <p:nvPr/>
          </p:nvGraphicFramePr>
          <p:xfrm>
            <a:off x="5924550" y="3505200"/>
            <a:ext cx="381000" cy="279400"/>
          </p:xfrm>
          <a:graphic>
            <a:graphicData uri="http://schemas.openxmlformats.org/presentationml/2006/ole">
              <mc:AlternateContent xmlns:mc="http://schemas.openxmlformats.org/markup-compatibility/2006">
                <mc:Choice xmlns:v="urn:schemas-microsoft-com:vml" Requires="v">
                  <p:oleObj spid="_x0000_s471654" name="Equation" r:id="rId7" imgW="380880" imgH="279360" progId="Equation.DSMT4">
                    <p:embed/>
                  </p:oleObj>
                </mc:Choice>
                <mc:Fallback>
                  <p:oleObj name="Equation" r:id="rId7" imgW="380880" imgH="27936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4550" y="3505200"/>
                          <a:ext cx="381000" cy="279400"/>
                        </a:xfrm>
                        <a:prstGeom prst="rect">
                          <a:avLst/>
                        </a:prstGeom>
                        <a:solidFill>
                          <a:schemeClr val="bg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54339" name="Object 35">
            <a:hlinkClick r:id="" action="ppaction://ole?verb=0"/>
          </p:cNvPr>
          <p:cNvGraphicFramePr>
            <a:graphicFrameLocks/>
          </p:cNvGraphicFramePr>
          <p:nvPr/>
        </p:nvGraphicFramePr>
        <p:xfrm>
          <a:off x="150813" y="4572000"/>
          <a:ext cx="2136775" cy="811213"/>
        </p:xfrm>
        <a:graphic>
          <a:graphicData uri="http://schemas.openxmlformats.org/presentationml/2006/ole">
            <mc:AlternateContent xmlns:mc="http://schemas.openxmlformats.org/markup-compatibility/2006">
              <mc:Choice xmlns:v="urn:schemas-microsoft-com:vml" Requires="v">
                <p:oleObj spid="_x0000_s471655" name="Equation" r:id="rId9" imgW="2145960" imgH="838080" progId="Equation.DSMT4">
                  <p:embed/>
                </p:oleObj>
              </mc:Choice>
              <mc:Fallback>
                <p:oleObj name="Equation" r:id="rId9" imgW="2145960" imgH="838080" progId="Equation.DSMT4">
                  <p:embed/>
                  <p:pic>
                    <p:nvPicPr>
                      <p:cNvPr id="0" name="Picture 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813" y="4572000"/>
                        <a:ext cx="2136775"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graphicFrame>
        <p:nvGraphicFramePr>
          <p:cNvPr id="354341" name="Object 37">
            <a:hlinkClick r:id="" action="ppaction://ole?verb=0"/>
          </p:cNvPr>
          <p:cNvGraphicFramePr>
            <a:graphicFrameLocks/>
          </p:cNvGraphicFramePr>
          <p:nvPr/>
        </p:nvGraphicFramePr>
        <p:xfrm>
          <a:off x="6907213" y="4133850"/>
          <a:ext cx="1416050" cy="736600"/>
        </p:xfrm>
        <a:graphic>
          <a:graphicData uri="http://schemas.openxmlformats.org/presentationml/2006/ole">
            <mc:AlternateContent xmlns:mc="http://schemas.openxmlformats.org/markup-compatibility/2006">
              <mc:Choice xmlns:v="urn:schemas-microsoft-com:vml" Requires="v">
                <p:oleObj spid="_x0000_s471656" name="Equation" r:id="rId11" imgW="1422360" imgH="761760" progId="Equation.DSMT4">
                  <p:embed/>
                </p:oleObj>
              </mc:Choice>
              <mc:Fallback>
                <p:oleObj name="Equation" r:id="rId11" imgW="1422360" imgH="761760" progId="Equation.DSMT4">
                  <p:embed/>
                  <p:pic>
                    <p:nvPicPr>
                      <p:cNvPr id="0" name="Picture 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7213" y="4133850"/>
                        <a:ext cx="141605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4342" name="Object 38">
            <a:hlinkClick r:id="" action="ppaction://ole?verb=0"/>
          </p:cNvPr>
          <p:cNvGraphicFramePr>
            <a:graphicFrameLocks/>
          </p:cNvGraphicFramePr>
          <p:nvPr/>
        </p:nvGraphicFramePr>
        <p:xfrm>
          <a:off x="130175" y="5791200"/>
          <a:ext cx="2543175" cy="896938"/>
        </p:xfrm>
        <a:graphic>
          <a:graphicData uri="http://schemas.openxmlformats.org/presentationml/2006/ole">
            <mc:AlternateContent xmlns:mc="http://schemas.openxmlformats.org/markup-compatibility/2006">
              <mc:Choice xmlns:v="urn:schemas-microsoft-com:vml" Requires="v">
                <p:oleObj spid="_x0000_s471657" name="Equation" r:id="rId13" imgW="2552400" imgH="927000" progId="Equation.DSMT4">
                  <p:embed/>
                </p:oleObj>
              </mc:Choice>
              <mc:Fallback>
                <p:oleObj name="Equation" r:id="rId13" imgW="2552400" imgH="927000" progId="Equation.DSMT4">
                  <p:embed/>
                  <p:pic>
                    <p:nvPicPr>
                      <p:cNvPr id="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175" y="5791200"/>
                        <a:ext cx="2543175"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4"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graphicFrame>
        <p:nvGraphicFramePr>
          <p:cNvPr id="670722" name="Object 2"/>
          <p:cNvGraphicFramePr>
            <a:graphicFrameLocks noChangeAspect="1"/>
          </p:cNvGraphicFramePr>
          <p:nvPr>
            <p:extLst>
              <p:ext uri="{D42A27DB-BD31-4B8C-83A1-F6EECF244321}">
                <p14:modId xmlns:p14="http://schemas.microsoft.com/office/powerpoint/2010/main" val="1165346666"/>
              </p:ext>
            </p:extLst>
          </p:nvPr>
        </p:nvGraphicFramePr>
        <p:xfrm>
          <a:off x="153925" y="1678233"/>
          <a:ext cx="1612900" cy="787400"/>
        </p:xfrm>
        <a:graphic>
          <a:graphicData uri="http://schemas.openxmlformats.org/presentationml/2006/ole">
            <mc:AlternateContent xmlns:mc="http://schemas.openxmlformats.org/markup-compatibility/2006">
              <mc:Choice xmlns:v="urn:schemas-microsoft-com:vml" Requires="v">
                <p:oleObj spid="_x0000_s671528" name="Equation" r:id="rId5" imgW="1612800" imgH="787320" progId="Equation.DSMT4">
                  <p:embed/>
                </p:oleObj>
              </mc:Choice>
              <mc:Fallback>
                <p:oleObj name="Equation" r:id="rId5" imgW="1612800" imgH="78732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25" y="1678233"/>
                        <a:ext cx="1612900" cy="7874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
          <p:cNvGraphicFramePr>
            <a:graphicFrameLocks noChangeAspect="1"/>
          </p:cNvGraphicFramePr>
          <p:nvPr/>
        </p:nvGraphicFramePr>
        <p:xfrm>
          <a:off x="2549525" y="1658938"/>
          <a:ext cx="2247900" cy="825500"/>
        </p:xfrm>
        <a:graphic>
          <a:graphicData uri="http://schemas.openxmlformats.org/presentationml/2006/ole">
            <mc:AlternateContent xmlns:mc="http://schemas.openxmlformats.org/markup-compatibility/2006">
              <mc:Choice xmlns:v="urn:schemas-microsoft-com:vml" Requires="v">
                <p:oleObj spid="_x0000_s671529" name="Equation" r:id="rId7" imgW="2247840" imgH="825480" progId="Equation.DSMT4">
                  <p:embed/>
                </p:oleObj>
              </mc:Choice>
              <mc:Fallback>
                <p:oleObj name="Equation" r:id="rId7" imgW="2247840" imgH="82548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9525" y="1658938"/>
                        <a:ext cx="2247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0726" name="Object 6"/>
          <p:cNvGraphicFramePr>
            <a:graphicFrameLocks noChangeAspect="1"/>
          </p:cNvGraphicFramePr>
          <p:nvPr>
            <p:extLst>
              <p:ext uri="{D42A27DB-BD31-4B8C-83A1-F6EECF244321}">
                <p14:modId xmlns:p14="http://schemas.microsoft.com/office/powerpoint/2010/main" val="4150410373"/>
              </p:ext>
            </p:extLst>
          </p:nvPr>
        </p:nvGraphicFramePr>
        <p:xfrm>
          <a:off x="173355" y="3397089"/>
          <a:ext cx="3267075" cy="647700"/>
        </p:xfrm>
        <a:graphic>
          <a:graphicData uri="http://schemas.openxmlformats.org/presentationml/2006/ole">
            <mc:AlternateContent xmlns:mc="http://schemas.openxmlformats.org/markup-compatibility/2006">
              <mc:Choice xmlns:v="urn:schemas-microsoft-com:vml" Requires="v">
                <p:oleObj spid="_x0000_s671530" name="Equation" r:id="rId9" imgW="4356000" imgH="863280" progId="Equation.DSMT4">
                  <p:embed/>
                </p:oleObj>
              </mc:Choice>
              <mc:Fallback>
                <p:oleObj name="Equation" r:id="rId9" imgW="4356000" imgH="863280" progId="Equation.DSMT4">
                  <p:embed/>
                  <p:pic>
                    <p:nvPicPr>
                      <p:cNvPr id="0" name="Picture 6"/>
                      <p:cNvPicPr>
                        <a:picLocks noChangeAspect="1" noChangeArrowheads="1"/>
                      </p:cNvPicPr>
                      <p:nvPr/>
                    </p:nvPicPr>
                    <p:blipFill>
                      <a:blip r:embed="rId10"/>
                      <a:srcRect/>
                      <a:stretch>
                        <a:fillRect/>
                      </a:stretch>
                    </p:blipFill>
                    <p:spPr bwMode="auto">
                      <a:xfrm>
                        <a:off x="173355" y="3397089"/>
                        <a:ext cx="3267075" cy="647700"/>
                      </a:xfrm>
                      <a:prstGeom prst="rect">
                        <a:avLst/>
                      </a:prstGeom>
                      <a:noFill/>
                      <a:ln w="38100">
                        <a:solidFill>
                          <a:srgbClr val="0000FF"/>
                        </a:solidFill>
                        <a:miter lim="800000"/>
                        <a:headEnd/>
                        <a:tailEnd/>
                      </a:ln>
                      <a:effectLst/>
                      <a:extLst/>
                    </p:spPr>
                  </p:pic>
                </p:oleObj>
              </mc:Fallback>
            </mc:AlternateContent>
          </a:graphicData>
        </a:graphic>
      </p:graphicFrame>
      <p:graphicFrame>
        <p:nvGraphicFramePr>
          <p:cNvPr id="670727" name="Object 7"/>
          <p:cNvGraphicFramePr>
            <a:graphicFrameLocks noChangeAspect="1"/>
          </p:cNvGraphicFramePr>
          <p:nvPr/>
        </p:nvGraphicFramePr>
        <p:xfrm>
          <a:off x="6230678" y="5885415"/>
          <a:ext cx="2723153" cy="498108"/>
        </p:xfrm>
        <a:graphic>
          <a:graphicData uri="http://schemas.openxmlformats.org/presentationml/2006/ole">
            <mc:AlternateContent xmlns:mc="http://schemas.openxmlformats.org/markup-compatibility/2006">
              <mc:Choice xmlns:v="urn:schemas-microsoft-com:vml" Requires="v">
                <p:oleObj spid="_x0000_s671531" name="Equation" r:id="rId11" imgW="4724280" imgH="863280" progId="Equation.DSMT4">
                  <p:embed/>
                </p:oleObj>
              </mc:Choice>
              <mc:Fallback>
                <p:oleObj name="Equation" r:id="rId11" imgW="4724280" imgH="86328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0678" y="5885415"/>
                        <a:ext cx="2723153" cy="498108"/>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66FF33"/>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502920" y="6023610"/>
            <a:ext cx="3623108" cy="769441"/>
          </a:xfrm>
          <a:prstGeom prst="rect">
            <a:avLst/>
          </a:prstGeom>
          <a:noFill/>
        </p:spPr>
        <p:txBody>
          <a:bodyPr wrap="none" rtlCol="0">
            <a:spAutoFit/>
          </a:bodyPr>
          <a:lstStyle/>
          <a:p>
            <a:r>
              <a:rPr lang="en-US" sz="4400" dirty="0"/>
              <a:t>y =    m          x</a:t>
            </a:r>
          </a:p>
        </p:txBody>
      </p:sp>
      <p:sp>
        <p:nvSpPr>
          <p:cNvPr id="22" name="Right Brace 21"/>
          <p:cNvSpPr/>
          <p:nvPr/>
        </p:nvSpPr>
        <p:spPr bwMode="auto">
          <a:xfrm rot="5400000">
            <a:off x="2369131" y="4976770"/>
            <a:ext cx="371475" cy="2247986"/>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23" name="Object 6"/>
          <p:cNvGraphicFramePr>
            <a:graphicFrameLocks noChangeAspect="1"/>
          </p:cNvGraphicFramePr>
          <p:nvPr/>
        </p:nvGraphicFramePr>
        <p:xfrm>
          <a:off x="5167092" y="4312204"/>
          <a:ext cx="2117725" cy="425450"/>
        </p:xfrm>
        <a:graphic>
          <a:graphicData uri="http://schemas.openxmlformats.org/presentationml/2006/ole">
            <mc:AlternateContent xmlns:mc="http://schemas.openxmlformats.org/markup-compatibility/2006">
              <mc:Choice xmlns:v="urn:schemas-microsoft-com:vml" Requires="v">
                <p:oleObj spid="_x0000_s671532" name="Equation" r:id="rId13" imgW="4292280" imgH="863280" progId="Equation.DSMT4">
                  <p:embed/>
                </p:oleObj>
              </mc:Choice>
              <mc:Fallback>
                <p:oleObj name="Equation" r:id="rId13" imgW="4292280" imgH="86328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7092" y="4312204"/>
                        <a:ext cx="2117725" cy="425450"/>
                      </a:xfrm>
                      <a:prstGeom prst="rect">
                        <a:avLst/>
                      </a:prstGeom>
                      <a:noFill/>
                      <a:ln w="38100">
                        <a:solidFill>
                          <a:srgbClr val="0000FF"/>
                        </a:solidFill>
                        <a:miter lim="800000"/>
                        <a:headEnd/>
                        <a:tailEnd/>
                      </a:ln>
                      <a:effectLst/>
                      <a:extLst/>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1467404859"/>
              </p:ext>
            </p:extLst>
          </p:nvPr>
        </p:nvGraphicFramePr>
        <p:xfrm>
          <a:off x="189550" y="5277612"/>
          <a:ext cx="3548063" cy="649288"/>
        </p:xfrm>
        <a:graphic>
          <a:graphicData uri="http://schemas.openxmlformats.org/presentationml/2006/ole">
            <mc:AlternateContent xmlns:mc="http://schemas.openxmlformats.org/markup-compatibility/2006">
              <mc:Choice xmlns:v="urn:schemas-microsoft-com:vml" Requires="v">
                <p:oleObj spid="_x0000_s671533" name="Equation" r:id="rId15" imgW="4724280" imgH="863280" progId="Equation.DSMT4">
                  <p:embed/>
                </p:oleObj>
              </mc:Choice>
              <mc:Fallback>
                <p:oleObj name="Equation" r:id="rId15" imgW="4724280" imgH="863280" progId="Equation.DSMT4">
                  <p:embed/>
                  <p:pic>
                    <p:nvPicPr>
                      <p:cNvPr id="0" name="Object 7"/>
                      <p:cNvPicPr>
                        <a:picLocks noChangeAspect="1" noChangeArrowheads="1"/>
                      </p:cNvPicPr>
                      <p:nvPr/>
                    </p:nvPicPr>
                    <p:blipFill>
                      <a:blip r:embed="rId16"/>
                      <a:srcRect/>
                      <a:stretch>
                        <a:fillRect/>
                      </a:stretch>
                    </p:blipFill>
                    <p:spPr bwMode="auto">
                      <a:xfrm>
                        <a:off x="189550" y="5277612"/>
                        <a:ext cx="3548063" cy="649288"/>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87215378"/>
              </p:ext>
            </p:extLst>
          </p:nvPr>
        </p:nvGraphicFramePr>
        <p:xfrm>
          <a:off x="344524" y="1529726"/>
          <a:ext cx="3670300" cy="812800"/>
        </p:xfrm>
        <a:graphic>
          <a:graphicData uri="http://schemas.openxmlformats.org/presentationml/2006/ole">
            <mc:AlternateContent xmlns:mc="http://schemas.openxmlformats.org/markup-compatibility/2006">
              <mc:Choice xmlns:v="urn:schemas-microsoft-com:vml" Requires="v">
                <p:oleObj spid="_x0000_s713340" name="Equation" r:id="rId4" imgW="3670200" imgH="812520" progId="Equation.DSMT4">
                  <p:embed/>
                </p:oleObj>
              </mc:Choice>
              <mc:Fallback>
                <p:oleObj name="Equation" r:id="rId4" imgW="3670200" imgH="812520" progId="Equation.DSMT4">
                  <p:embed/>
                  <p:pic>
                    <p:nvPicPr>
                      <p:cNvPr id="0" name="Picture 2"/>
                      <p:cNvPicPr>
                        <a:picLocks noChangeAspect="1" noChangeArrowheads="1"/>
                      </p:cNvPicPr>
                      <p:nvPr/>
                    </p:nvPicPr>
                    <p:blipFill>
                      <a:blip r:embed="rId5"/>
                      <a:srcRect/>
                      <a:stretch>
                        <a:fillRect/>
                      </a:stretch>
                    </p:blipFill>
                    <p:spPr bwMode="auto">
                      <a:xfrm>
                        <a:off x="344524" y="1529726"/>
                        <a:ext cx="367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4" name="Straight Connector 23"/>
          <p:cNvCxnSpPr/>
          <p:nvPr/>
        </p:nvCxnSpPr>
        <p:spPr bwMode="auto">
          <a:xfrm flipV="1">
            <a:off x="2179674" y="2615609"/>
            <a:ext cx="1222745" cy="595424"/>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graphicFrame>
        <p:nvGraphicFramePr>
          <p:cNvPr id="8" name="Object 3"/>
          <p:cNvGraphicFramePr>
            <a:graphicFrameLocks noChangeAspect="1"/>
          </p:cNvGraphicFramePr>
          <p:nvPr>
            <p:extLst>
              <p:ext uri="{D42A27DB-BD31-4B8C-83A1-F6EECF244321}">
                <p14:modId xmlns:p14="http://schemas.microsoft.com/office/powerpoint/2010/main" val="3627825078"/>
              </p:ext>
            </p:extLst>
          </p:nvPr>
        </p:nvGraphicFramePr>
        <p:xfrm>
          <a:off x="130175" y="2522538"/>
          <a:ext cx="6067425" cy="1347787"/>
        </p:xfrm>
        <a:graphic>
          <a:graphicData uri="http://schemas.openxmlformats.org/presentationml/2006/ole">
            <mc:AlternateContent xmlns:mc="http://schemas.openxmlformats.org/markup-compatibility/2006">
              <mc:Choice xmlns:v="urn:schemas-microsoft-com:vml" Requires="v">
                <p:oleObj spid="_x0000_s713341" name="Equation" r:id="rId6" imgW="7886520" imgH="1752480" progId="Equation.DSMT4">
                  <p:embed/>
                </p:oleObj>
              </mc:Choice>
              <mc:Fallback>
                <p:oleObj name="Equation" r:id="rId6" imgW="7886520" imgH="1752480" progId="Equation.DSMT4">
                  <p:embed/>
                  <p:pic>
                    <p:nvPicPr>
                      <p:cNvPr id="0" name="Object 3"/>
                      <p:cNvPicPr>
                        <a:picLocks noChangeAspect="1" noChangeArrowheads="1"/>
                      </p:cNvPicPr>
                      <p:nvPr/>
                    </p:nvPicPr>
                    <p:blipFill>
                      <a:blip r:embed="rId7"/>
                      <a:srcRect/>
                      <a:stretch>
                        <a:fillRect/>
                      </a:stretch>
                    </p:blipFill>
                    <p:spPr bwMode="auto">
                      <a:xfrm>
                        <a:off x="130175" y="2522538"/>
                        <a:ext cx="6067425"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3"/>
          <p:cNvGraphicFramePr>
            <a:graphicFrameLocks noChangeAspect="1"/>
          </p:cNvGraphicFramePr>
          <p:nvPr/>
        </p:nvGraphicFramePr>
        <p:xfrm>
          <a:off x="868363" y="4100513"/>
          <a:ext cx="5049837" cy="604837"/>
        </p:xfrm>
        <a:graphic>
          <a:graphicData uri="http://schemas.openxmlformats.org/presentationml/2006/ole">
            <mc:AlternateContent xmlns:mc="http://schemas.openxmlformats.org/markup-compatibility/2006">
              <mc:Choice xmlns:v="urn:schemas-microsoft-com:vml" Requires="v">
                <p:oleObj spid="_x0000_s713342" name="Equation" r:id="rId8" imgW="6565680" imgH="787320" progId="Equation.DSMT4">
                  <p:embed/>
                </p:oleObj>
              </mc:Choice>
              <mc:Fallback>
                <p:oleObj name="Equation" r:id="rId8" imgW="6565680" imgH="78732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363" y="4100513"/>
                        <a:ext cx="50498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3"/>
          <p:cNvGraphicFramePr>
            <a:graphicFrameLocks noChangeAspect="1"/>
          </p:cNvGraphicFramePr>
          <p:nvPr/>
        </p:nvGraphicFramePr>
        <p:xfrm>
          <a:off x="439738" y="5014913"/>
          <a:ext cx="4219575" cy="606425"/>
        </p:xfrm>
        <a:graphic>
          <a:graphicData uri="http://schemas.openxmlformats.org/presentationml/2006/ole">
            <mc:AlternateContent xmlns:mc="http://schemas.openxmlformats.org/markup-compatibility/2006">
              <mc:Choice xmlns:v="urn:schemas-microsoft-com:vml" Requires="v">
                <p:oleObj spid="_x0000_s713343" name="Equation" r:id="rId10" imgW="5486400" imgH="787320" progId="Equation.DSMT4">
                  <p:embed/>
                </p:oleObj>
              </mc:Choice>
              <mc:Fallback>
                <p:oleObj name="Equation" r:id="rId10" imgW="5486400" imgH="78732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738" y="5014913"/>
                        <a:ext cx="421957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3532432200"/>
              </p:ext>
            </p:extLst>
          </p:nvPr>
        </p:nvGraphicFramePr>
        <p:xfrm>
          <a:off x="85113" y="5921142"/>
          <a:ext cx="2597150" cy="704850"/>
        </p:xfrm>
        <a:graphic>
          <a:graphicData uri="http://schemas.openxmlformats.org/presentationml/2006/ole">
            <mc:AlternateContent xmlns:mc="http://schemas.openxmlformats.org/markup-compatibility/2006">
              <mc:Choice xmlns:v="urn:schemas-microsoft-com:vml" Requires="v">
                <p:oleObj spid="_x0000_s713344" name="Equation" r:id="rId12" imgW="3377880" imgH="914400" progId="Equation.DSMT4">
                  <p:embed/>
                </p:oleObj>
              </mc:Choice>
              <mc:Fallback>
                <p:oleObj name="Equation" r:id="rId12" imgW="3377880" imgH="9144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13" y="5921142"/>
                        <a:ext cx="25971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6" name="Rectangle 15"/>
          <p:cNvSpPr/>
          <p:nvPr/>
        </p:nvSpPr>
        <p:spPr bwMode="auto">
          <a:xfrm>
            <a:off x="1353787" y="1527810"/>
            <a:ext cx="700644"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Rectangle 16"/>
          <p:cNvSpPr/>
          <p:nvPr/>
        </p:nvSpPr>
        <p:spPr bwMode="auto">
          <a:xfrm>
            <a:off x="1619604" y="1978871"/>
            <a:ext cx="755461"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Rectangle 17"/>
          <p:cNvSpPr/>
          <p:nvPr/>
        </p:nvSpPr>
        <p:spPr bwMode="auto">
          <a:xfrm>
            <a:off x="3251909" y="1974563"/>
            <a:ext cx="714449"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2291928" y="1543050"/>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402419" y="1527810"/>
            <a:ext cx="409560"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189608" y="2522538"/>
            <a:ext cx="2396971" cy="68849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bwMode="auto">
          <a:xfrm>
            <a:off x="1191879" y="3211032"/>
            <a:ext cx="2394700" cy="671019"/>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graphicFrame>
        <p:nvGraphicFramePr>
          <p:cNvPr id="713731" name="Object 3"/>
          <p:cNvGraphicFramePr>
            <a:graphicFrameLocks noChangeAspect="1"/>
          </p:cNvGraphicFramePr>
          <p:nvPr/>
        </p:nvGraphicFramePr>
        <p:xfrm>
          <a:off x="50800" y="1677988"/>
          <a:ext cx="4216400" cy="889000"/>
        </p:xfrm>
        <a:graphic>
          <a:graphicData uri="http://schemas.openxmlformats.org/presentationml/2006/ole">
            <mc:AlternateContent xmlns:mc="http://schemas.openxmlformats.org/markup-compatibility/2006">
              <mc:Choice xmlns:v="urn:schemas-microsoft-com:vml" Requires="v">
                <p:oleObj spid="_x0000_s758961" name="Equation" r:id="rId4" imgW="4216320" imgH="888840" progId="Equation.DSMT4">
                  <p:embed/>
                </p:oleObj>
              </mc:Choice>
              <mc:Fallback>
                <p:oleObj name="Equation" r:id="rId4" imgW="4216320" imgH="88884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1677988"/>
                        <a:ext cx="4216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3732" name="Object 6"/>
          <p:cNvGraphicFramePr>
            <a:graphicFrameLocks noChangeAspect="1"/>
          </p:cNvGraphicFramePr>
          <p:nvPr/>
        </p:nvGraphicFramePr>
        <p:xfrm>
          <a:off x="101600" y="2784475"/>
          <a:ext cx="2598738" cy="704850"/>
        </p:xfrm>
        <a:graphic>
          <a:graphicData uri="http://schemas.openxmlformats.org/presentationml/2006/ole">
            <mc:AlternateContent xmlns:mc="http://schemas.openxmlformats.org/markup-compatibility/2006">
              <mc:Choice xmlns:v="urn:schemas-microsoft-com:vml" Requires="v">
                <p:oleObj spid="_x0000_s758962" name="Equation" r:id="rId6" imgW="3377880" imgH="914400" progId="Equation.DSMT4">
                  <p:embed/>
                </p:oleObj>
              </mc:Choice>
              <mc:Fallback>
                <p:oleObj name="Equation" r:id="rId6" imgW="3377880" imgH="9144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0" y="2784475"/>
                        <a:ext cx="25987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227108" y="3658995"/>
          <a:ext cx="3479800" cy="939800"/>
        </p:xfrm>
        <a:graphic>
          <a:graphicData uri="http://schemas.openxmlformats.org/presentationml/2006/ole">
            <mc:AlternateContent xmlns:mc="http://schemas.openxmlformats.org/markup-compatibility/2006">
              <mc:Choice xmlns:v="urn:schemas-microsoft-com:vml" Requires="v">
                <p:oleObj spid="_x0000_s758963" name="Equation" r:id="rId8" imgW="3479760" imgH="939600" progId="Equation.DSMT4">
                  <p:embed/>
                </p:oleObj>
              </mc:Choice>
              <mc:Fallback>
                <p:oleObj name="Equation" r:id="rId8" imgW="3479760" imgH="9396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108" y="3658995"/>
                        <a:ext cx="34798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242910" y="4663217"/>
          <a:ext cx="3124200" cy="939800"/>
        </p:xfrm>
        <a:graphic>
          <a:graphicData uri="http://schemas.openxmlformats.org/presentationml/2006/ole">
            <mc:AlternateContent xmlns:mc="http://schemas.openxmlformats.org/markup-compatibility/2006">
              <mc:Choice xmlns:v="urn:schemas-microsoft-com:vml" Requires="v">
                <p:oleObj spid="_x0000_s758964" name="Equation" r:id="rId10" imgW="3124080" imgH="939600" progId="Equation.DSMT4">
                  <p:embed/>
                </p:oleObj>
              </mc:Choice>
              <mc:Fallback>
                <p:oleObj name="Equation" r:id="rId10" imgW="3124080" imgH="93960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910" y="4663217"/>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graphicFrame>
        <p:nvGraphicFramePr>
          <p:cNvPr id="12" name="Object 3"/>
          <p:cNvGraphicFramePr>
            <a:graphicFrameLocks noChangeAspect="1"/>
          </p:cNvGraphicFramePr>
          <p:nvPr>
            <p:extLst>
              <p:ext uri="{D42A27DB-BD31-4B8C-83A1-F6EECF244321}">
                <p14:modId xmlns:p14="http://schemas.microsoft.com/office/powerpoint/2010/main" val="2186574126"/>
              </p:ext>
            </p:extLst>
          </p:nvPr>
        </p:nvGraphicFramePr>
        <p:xfrm>
          <a:off x="6718300" y="4613263"/>
          <a:ext cx="2425700" cy="939800"/>
        </p:xfrm>
        <a:graphic>
          <a:graphicData uri="http://schemas.openxmlformats.org/presentationml/2006/ole">
            <mc:AlternateContent xmlns:mc="http://schemas.openxmlformats.org/markup-compatibility/2006">
              <mc:Choice xmlns:v="urn:schemas-microsoft-com:vml" Requires="v">
                <p:oleObj spid="_x0000_s758965" name="Equation" r:id="rId12" imgW="2425680" imgH="939600" progId="Equation.DSMT4">
                  <p:embed/>
                </p:oleObj>
              </mc:Choice>
              <mc:Fallback>
                <p:oleObj name="Equation" r:id="rId12" imgW="2425680" imgH="939600" progId="Equation.DSMT4">
                  <p:embed/>
                  <p:pic>
                    <p:nvPicPr>
                      <p:cNvPr id="0" name="Picture 7"/>
                      <p:cNvPicPr>
                        <a:picLocks noChangeAspect="1" noChangeArrowheads="1"/>
                      </p:cNvPicPr>
                      <p:nvPr/>
                    </p:nvPicPr>
                    <p:blipFill>
                      <a:blip r:embed="rId13"/>
                      <a:srcRect/>
                      <a:stretch>
                        <a:fillRect/>
                      </a:stretch>
                    </p:blipFill>
                    <p:spPr bwMode="auto">
                      <a:xfrm>
                        <a:off x="6718300" y="4613263"/>
                        <a:ext cx="24257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flipV="1">
            <a:off x="262467" y="2062716"/>
            <a:ext cx="1176866" cy="9144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aphicFrame>
        <p:nvGraphicFramePr>
          <p:cNvPr id="16" name="Object 6"/>
          <p:cNvGraphicFramePr>
            <a:graphicFrameLocks noChangeAspect="1"/>
          </p:cNvGraphicFramePr>
          <p:nvPr/>
        </p:nvGraphicFramePr>
        <p:xfrm>
          <a:off x="9335386" y="5029237"/>
          <a:ext cx="4318000" cy="723900"/>
        </p:xfrm>
        <a:graphic>
          <a:graphicData uri="http://schemas.openxmlformats.org/presentationml/2006/ole">
            <mc:AlternateContent xmlns:mc="http://schemas.openxmlformats.org/markup-compatibility/2006">
              <mc:Choice xmlns:v="urn:schemas-microsoft-com:vml" Requires="v">
                <p:oleObj spid="_x0000_s758966" name="Equation" r:id="rId14" imgW="5613120" imgH="939600" progId="Equation.DSMT4">
                  <p:embed/>
                </p:oleObj>
              </mc:Choice>
              <mc:Fallback>
                <p:oleObj name="Equation" r:id="rId14" imgW="5613120" imgH="939600" progId="Equation.DSMT4">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5386" y="5029237"/>
                        <a:ext cx="4318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
          <p:cNvGraphicFramePr>
            <a:graphicFrameLocks noChangeAspect="1"/>
          </p:cNvGraphicFramePr>
          <p:nvPr/>
        </p:nvGraphicFramePr>
        <p:xfrm>
          <a:off x="9891713" y="3460750"/>
          <a:ext cx="3124200" cy="939800"/>
        </p:xfrm>
        <a:graphic>
          <a:graphicData uri="http://schemas.openxmlformats.org/presentationml/2006/ole">
            <mc:AlternateContent xmlns:mc="http://schemas.openxmlformats.org/markup-compatibility/2006">
              <mc:Choice xmlns:v="urn:schemas-microsoft-com:vml" Requires="v">
                <p:oleObj spid="_x0000_s758967" name="Equation" r:id="rId16" imgW="3124080" imgH="939600" progId="Equation.DSMT4">
                  <p:embed/>
                </p:oleObj>
              </mc:Choice>
              <mc:Fallback>
                <p:oleObj name="Equation" r:id="rId16" imgW="3124080" imgH="939600" progId="Equation.DSMT4">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91713" y="3460750"/>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9990138" y="6119813"/>
          <a:ext cx="3008312" cy="752475"/>
        </p:xfrm>
        <a:graphic>
          <a:graphicData uri="http://schemas.openxmlformats.org/presentationml/2006/ole">
            <mc:AlternateContent xmlns:mc="http://schemas.openxmlformats.org/markup-compatibility/2006">
              <mc:Choice xmlns:v="urn:schemas-microsoft-com:vml" Requires="v">
                <p:oleObj spid="_x0000_s758968" name="Equation" r:id="rId18" imgW="3911400" imgH="977760" progId="Equation.DSMT4">
                  <p:embed/>
                </p:oleObj>
              </mc:Choice>
              <mc:Fallback>
                <p:oleObj name="Equation" r:id="rId18" imgW="3911400" imgH="977760" progId="Equation.DSMT4">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90138" y="6119813"/>
                        <a:ext cx="30083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794711376"/>
              </p:ext>
            </p:extLst>
          </p:nvPr>
        </p:nvGraphicFramePr>
        <p:xfrm>
          <a:off x="578380" y="5688542"/>
          <a:ext cx="2438400" cy="1079500"/>
        </p:xfrm>
        <a:graphic>
          <a:graphicData uri="http://schemas.openxmlformats.org/presentationml/2006/ole">
            <mc:AlternateContent xmlns:mc="http://schemas.openxmlformats.org/markup-compatibility/2006">
              <mc:Choice xmlns:v="urn:schemas-microsoft-com:vml" Requires="v">
                <p:oleObj spid="_x0000_s758969" name="Equation" r:id="rId20" imgW="2438400" imgH="1079500" progId="Equation.DSMT4">
                  <p:embed/>
                </p:oleObj>
              </mc:Choice>
              <mc:Fallback>
                <p:oleObj name="Equation" r:id="rId20" imgW="2438400" imgH="1079500" progId="Equation.DSMT4">
                  <p:embed/>
                  <p:pic>
                    <p:nvPicPr>
                      <p:cNvPr id="0"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8380" y="5688542"/>
                        <a:ext cx="2438400" cy="10795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9"/>
          <p:cNvGraphicFramePr>
            <a:graphicFrameLocks noChangeAspect="1"/>
          </p:cNvGraphicFramePr>
          <p:nvPr/>
        </p:nvGraphicFramePr>
        <p:xfrm>
          <a:off x="-3200400" y="5705475"/>
          <a:ext cx="3200400" cy="977900"/>
        </p:xfrm>
        <a:graphic>
          <a:graphicData uri="http://schemas.openxmlformats.org/presentationml/2006/ole">
            <mc:AlternateContent xmlns:mc="http://schemas.openxmlformats.org/markup-compatibility/2006">
              <mc:Choice xmlns:v="urn:schemas-microsoft-com:vml" Requires="v">
                <p:oleObj spid="_x0000_s758970" name="Equation" r:id="rId22" imgW="3200400" imgH="977900" progId="Equation.DSMT4">
                  <p:embed/>
                </p:oleObj>
              </mc:Choice>
              <mc:Fallback>
                <p:oleObj name="Equation" r:id="rId22" imgW="3200400" imgH="977900" progId="Equation.DSMT4">
                  <p:embed/>
                  <p:pic>
                    <p:nvPicPr>
                      <p:cNvPr id="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0400" y="5705475"/>
                        <a:ext cx="3200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graphicFrame>
        <p:nvGraphicFramePr>
          <p:cNvPr id="731138" name="Object 6"/>
          <p:cNvGraphicFramePr>
            <a:graphicFrameLocks noChangeAspect="1"/>
          </p:cNvGraphicFramePr>
          <p:nvPr/>
        </p:nvGraphicFramePr>
        <p:xfrm>
          <a:off x="329610" y="1689322"/>
          <a:ext cx="2598738" cy="704850"/>
        </p:xfrm>
        <a:graphic>
          <a:graphicData uri="http://schemas.openxmlformats.org/presentationml/2006/ole">
            <mc:AlternateContent xmlns:mc="http://schemas.openxmlformats.org/markup-compatibility/2006">
              <mc:Choice xmlns:v="urn:schemas-microsoft-com:vml" Requires="v">
                <p:oleObj spid="_x0000_s731749" name="Equation" r:id="rId4" imgW="3377880" imgH="914400" progId="Equation.DSMT4">
                  <p:embed/>
                </p:oleObj>
              </mc:Choice>
              <mc:Fallback>
                <p:oleObj name="Equation" r:id="rId4" imgW="3377880" imgH="9144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10" y="1689322"/>
                        <a:ext cx="25987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1139" name="Object 3"/>
          <p:cNvGraphicFramePr>
            <a:graphicFrameLocks noChangeAspect="1"/>
          </p:cNvGraphicFramePr>
          <p:nvPr/>
        </p:nvGraphicFramePr>
        <p:xfrm>
          <a:off x="4341518" y="1663848"/>
          <a:ext cx="3124200" cy="939800"/>
        </p:xfrm>
        <a:graphic>
          <a:graphicData uri="http://schemas.openxmlformats.org/presentationml/2006/ole">
            <mc:AlternateContent xmlns:mc="http://schemas.openxmlformats.org/markup-compatibility/2006">
              <mc:Choice xmlns:v="urn:schemas-microsoft-com:vml" Requires="v">
                <p:oleObj spid="_x0000_s731750" name="Equation" r:id="rId6" imgW="3124080" imgH="939600" progId="Equation.DSMT4">
                  <p:embed/>
                </p:oleObj>
              </mc:Choice>
              <mc:Fallback>
                <p:oleObj name="Equation" r:id="rId6" imgW="3124080" imgH="939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518" y="1663848"/>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1140" name="Object 4"/>
          <p:cNvGraphicFramePr>
            <a:graphicFrameLocks noChangeAspect="1"/>
          </p:cNvGraphicFramePr>
          <p:nvPr/>
        </p:nvGraphicFramePr>
        <p:xfrm>
          <a:off x="229450" y="2919413"/>
          <a:ext cx="3008312" cy="752475"/>
        </p:xfrm>
        <a:graphic>
          <a:graphicData uri="http://schemas.openxmlformats.org/presentationml/2006/ole">
            <mc:AlternateContent xmlns:mc="http://schemas.openxmlformats.org/markup-compatibility/2006">
              <mc:Choice xmlns:v="urn:schemas-microsoft-com:vml" Requires="v">
                <p:oleObj spid="_x0000_s731751" name="Equation" r:id="rId8" imgW="3911400" imgH="977760" progId="Equation.DSMT4">
                  <p:embed/>
                </p:oleObj>
              </mc:Choice>
              <mc:Fallback>
                <p:oleObj name="Equation" r:id="rId8" imgW="3911400" imgH="97776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450" y="2919413"/>
                        <a:ext cx="30083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Straight Arrow Connector 6"/>
          <p:cNvCxnSpPr/>
          <p:nvPr/>
        </p:nvCxnSpPr>
        <p:spPr bwMode="auto">
          <a:xfrm rot="10800000">
            <a:off x="2222205" y="1807535"/>
            <a:ext cx="2126514" cy="340242"/>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graphicFrame>
        <p:nvGraphicFramePr>
          <p:cNvPr id="731141" name="Object 5"/>
          <p:cNvGraphicFramePr>
            <a:graphicFrameLocks noChangeAspect="1"/>
          </p:cNvGraphicFramePr>
          <p:nvPr>
            <p:extLst>
              <p:ext uri="{D42A27DB-BD31-4B8C-83A1-F6EECF244321}">
                <p14:modId xmlns:p14="http://schemas.microsoft.com/office/powerpoint/2010/main" val="665113786"/>
              </p:ext>
            </p:extLst>
          </p:nvPr>
        </p:nvGraphicFramePr>
        <p:xfrm>
          <a:off x="85725" y="4548188"/>
          <a:ext cx="4445000" cy="889000"/>
        </p:xfrm>
        <a:graphic>
          <a:graphicData uri="http://schemas.openxmlformats.org/presentationml/2006/ole">
            <mc:AlternateContent xmlns:mc="http://schemas.openxmlformats.org/markup-compatibility/2006">
              <mc:Choice xmlns:v="urn:schemas-microsoft-com:vml" Requires="v">
                <p:oleObj spid="_x0000_s731752" name="Equation" r:id="rId10" imgW="4444920" imgH="888840" progId="Equation.DSMT4">
                  <p:embed/>
                </p:oleObj>
              </mc:Choice>
              <mc:Fallback>
                <p:oleObj name="Equation" r:id="rId10" imgW="4444920" imgH="888840" progId="Equation.DSMT4">
                  <p:embed/>
                  <p:pic>
                    <p:nvPicPr>
                      <p:cNvPr id="0" name="Picture 5"/>
                      <p:cNvPicPr>
                        <a:picLocks noChangeAspect="1" noChangeArrowheads="1"/>
                      </p:cNvPicPr>
                      <p:nvPr/>
                    </p:nvPicPr>
                    <p:blipFill>
                      <a:blip r:embed="rId11"/>
                      <a:srcRect/>
                      <a:stretch>
                        <a:fillRect/>
                      </a:stretch>
                    </p:blipFill>
                    <p:spPr bwMode="auto">
                      <a:xfrm>
                        <a:off x="85725" y="4548188"/>
                        <a:ext cx="44450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2762588490"/>
              </p:ext>
            </p:extLst>
          </p:nvPr>
        </p:nvGraphicFramePr>
        <p:xfrm>
          <a:off x="331788" y="5668963"/>
          <a:ext cx="3784600" cy="990600"/>
        </p:xfrm>
        <a:graphic>
          <a:graphicData uri="http://schemas.openxmlformats.org/presentationml/2006/ole">
            <mc:AlternateContent xmlns:mc="http://schemas.openxmlformats.org/markup-compatibility/2006">
              <mc:Choice xmlns:v="urn:schemas-microsoft-com:vml" Requires="v">
                <p:oleObj spid="_x0000_s731753" name="Equation" r:id="rId12" imgW="3784320" imgH="990360" progId="Equation.DSMT4">
                  <p:embed/>
                </p:oleObj>
              </mc:Choice>
              <mc:Fallback>
                <p:oleObj name="Equation" r:id="rId12" imgW="3784320" imgH="990360" progId="Equation.DSMT4">
                  <p:embed/>
                  <p:pic>
                    <p:nvPicPr>
                      <p:cNvPr id="0" name="Picture 7"/>
                      <p:cNvPicPr>
                        <a:picLocks noChangeAspect="1" noChangeArrowheads="1"/>
                      </p:cNvPicPr>
                      <p:nvPr/>
                    </p:nvPicPr>
                    <p:blipFill>
                      <a:blip r:embed="rId13"/>
                      <a:srcRect/>
                      <a:stretch>
                        <a:fillRect/>
                      </a:stretch>
                    </p:blipFill>
                    <p:spPr bwMode="auto">
                      <a:xfrm>
                        <a:off x="331788" y="5668963"/>
                        <a:ext cx="3784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3" name="Object 5"/>
          <p:cNvGraphicFramePr>
            <a:graphicFrameLocks noChangeAspect="1"/>
          </p:cNvGraphicFramePr>
          <p:nvPr/>
        </p:nvGraphicFramePr>
        <p:xfrm>
          <a:off x="148350" y="2102674"/>
          <a:ext cx="1123950" cy="730250"/>
        </p:xfrm>
        <a:graphic>
          <a:graphicData uri="http://schemas.openxmlformats.org/presentationml/2006/ole">
            <mc:AlternateContent xmlns:mc="http://schemas.openxmlformats.org/markup-compatibility/2006">
              <mc:Choice xmlns:v="urn:schemas-microsoft-com:vml" Requires="v">
                <p:oleObj spid="_x0000_s760902" name="Equation" r:id="rId4" imgW="1117440" imgH="736560" progId="Equation.DSMT4">
                  <p:embed/>
                </p:oleObj>
              </mc:Choice>
              <mc:Fallback>
                <p:oleObj name="Equation" r:id="rId4" imgW="1117440" imgH="73656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50" y="2102674"/>
                        <a:ext cx="112395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5" name="Object 7"/>
          <p:cNvGraphicFramePr>
            <a:graphicFrameLocks noChangeAspect="1"/>
          </p:cNvGraphicFramePr>
          <p:nvPr/>
        </p:nvGraphicFramePr>
        <p:xfrm>
          <a:off x="1566749" y="2091282"/>
          <a:ext cx="1150938" cy="730250"/>
        </p:xfrm>
        <a:graphic>
          <a:graphicData uri="http://schemas.openxmlformats.org/presentationml/2006/ole">
            <mc:AlternateContent xmlns:mc="http://schemas.openxmlformats.org/markup-compatibility/2006">
              <mc:Choice xmlns:v="urn:schemas-microsoft-com:vml" Requires="v">
                <p:oleObj spid="_x0000_s760903" name="Equation" r:id="rId6" imgW="1155600" imgH="736560" progId="Equation.DSMT4">
                  <p:embed/>
                </p:oleObj>
              </mc:Choice>
              <mc:Fallback>
                <p:oleObj name="Equation" r:id="rId6" imgW="1155600" imgH="73656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6749" y="2091282"/>
                        <a:ext cx="1150938"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7" name="Object 9"/>
          <p:cNvGraphicFramePr>
            <a:graphicFrameLocks noChangeAspect="1"/>
          </p:cNvGraphicFramePr>
          <p:nvPr/>
        </p:nvGraphicFramePr>
        <p:xfrm>
          <a:off x="339418" y="3037561"/>
          <a:ext cx="1719262" cy="819150"/>
        </p:xfrm>
        <a:graphic>
          <a:graphicData uri="http://schemas.openxmlformats.org/presentationml/2006/ole">
            <mc:AlternateContent xmlns:mc="http://schemas.openxmlformats.org/markup-compatibility/2006">
              <mc:Choice xmlns:v="urn:schemas-microsoft-com:vml" Requires="v">
                <p:oleObj spid="_x0000_s760904" name="Equation" r:id="rId8" imgW="1714320" imgH="812520" progId="Equation.DSMT4">
                  <p:embed/>
                </p:oleObj>
              </mc:Choice>
              <mc:Fallback>
                <p:oleObj name="Equation" r:id="rId8" imgW="1714320" imgH="81252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418" y="3037561"/>
                        <a:ext cx="1719262" cy="819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29"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60905" name="Equation" r:id="rId10" imgW="1231560" imgH="380880" progId="Equation.DSMT4">
                  <p:embed/>
                </p:oleObj>
              </mc:Choice>
              <mc:Fallback>
                <p:oleObj name="Equation" r:id="rId10" imgW="1231560" imgH="380880" progId="Equation.DSMT4">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3" name="Object 5"/>
          <p:cNvGraphicFramePr>
            <a:graphicFrameLocks noChangeAspect="1"/>
          </p:cNvGraphicFramePr>
          <p:nvPr/>
        </p:nvGraphicFramePr>
        <p:xfrm>
          <a:off x="407326" y="4562201"/>
          <a:ext cx="2438400" cy="1079500"/>
        </p:xfrm>
        <a:graphic>
          <a:graphicData uri="http://schemas.openxmlformats.org/presentationml/2006/ole">
            <mc:AlternateContent xmlns:mc="http://schemas.openxmlformats.org/markup-compatibility/2006">
              <mc:Choice xmlns:v="urn:schemas-microsoft-com:vml" Requires="v">
                <p:oleObj spid="_x0000_s760906" name="Equation" r:id="rId12" imgW="2438280" imgH="1079280" progId="Equation.DSMT4">
                  <p:embed/>
                </p:oleObj>
              </mc:Choice>
              <mc:Fallback>
                <p:oleObj name="Equation" r:id="rId12" imgW="2438280" imgH="107928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326" y="4562201"/>
                        <a:ext cx="2438400" cy="10795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60907" name="Equation" r:id="rId14" imgW="1396800" imgH="380880" progId="Equation.DSMT4">
                  <p:embed/>
                </p:oleObj>
              </mc:Choice>
              <mc:Fallback>
                <p:oleObj name="Equation" r:id="rId14" imgW="1396800" imgH="380880" progId="Equation.DSMT4">
                  <p:embed/>
                  <p:pic>
                    <p:nvPicPr>
                      <p:cNvPr id="0" name="Picture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aphicFrame>
        <p:nvGraphicFramePr>
          <p:cNvPr id="2" name="Object 6"/>
          <p:cNvGraphicFramePr>
            <a:graphicFrameLocks noChangeAspect="1"/>
          </p:cNvGraphicFramePr>
          <p:nvPr/>
        </p:nvGraphicFramePr>
        <p:xfrm>
          <a:off x="-3200400" y="5705171"/>
          <a:ext cx="3200400" cy="977900"/>
        </p:xfrm>
        <a:graphic>
          <a:graphicData uri="http://schemas.openxmlformats.org/presentationml/2006/ole">
            <mc:AlternateContent xmlns:mc="http://schemas.openxmlformats.org/markup-compatibility/2006">
              <mc:Choice xmlns:v="urn:schemas-microsoft-com:vml" Requires="v">
                <p:oleObj spid="_x0000_s760908" name="Equation" r:id="rId16" imgW="3200400" imgH="977760" progId="Equation.DSMT4">
                  <p:embed/>
                </p:oleObj>
              </mc:Choice>
              <mc:Fallback>
                <p:oleObj name="Equation" r:id="rId16" imgW="3200400" imgH="977760"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0400" y="5705171"/>
                        <a:ext cx="3200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8"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9"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20"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graphicFrame>
        <p:nvGraphicFramePr>
          <p:cNvPr id="273436" name="Object 28"/>
          <p:cNvGraphicFramePr>
            <a:graphicFrameLocks noChangeAspect="1"/>
          </p:cNvGraphicFramePr>
          <p:nvPr/>
        </p:nvGraphicFramePr>
        <p:xfrm>
          <a:off x="3278470" y="3807726"/>
          <a:ext cx="1939879" cy="479970"/>
        </p:xfrm>
        <a:graphic>
          <a:graphicData uri="http://schemas.openxmlformats.org/presentationml/2006/ole">
            <mc:AlternateContent xmlns:mc="http://schemas.openxmlformats.org/markup-compatibility/2006">
              <mc:Choice xmlns:v="urn:schemas-microsoft-com:vml" Requires="v">
                <p:oleObj spid="_x0000_s760909" name="Equation" r:id="rId21" imgW="3695400" imgH="914400" progId="Equation.DSMT4">
                  <p:embed/>
                </p:oleObj>
              </mc:Choice>
              <mc:Fallback>
                <p:oleObj name="Equation" r:id="rId21" imgW="3695400" imgH="914400" progId="Equation.DSMT4">
                  <p:embed/>
                  <p:pic>
                    <p:nvPicPr>
                      <p:cNvPr id="0" name="Picture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78470" y="3807726"/>
                        <a:ext cx="1939879" cy="47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
          <p:cNvGraphicFramePr>
            <a:graphicFrameLocks noChangeAspect="1"/>
          </p:cNvGraphicFramePr>
          <p:nvPr/>
        </p:nvGraphicFramePr>
        <p:xfrm>
          <a:off x="7194622" y="4176214"/>
          <a:ext cx="1584867" cy="396426"/>
        </p:xfrm>
        <a:graphic>
          <a:graphicData uri="http://schemas.openxmlformats.org/presentationml/2006/ole">
            <mc:AlternateContent xmlns:mc="http://schemas.openxmlformats.org/markup-compatibility/2006">
              <mc:Choice xmlns:v="urn:schemas-microsoft-com:vml" Requires="v">
                <p:oleObj spid="_x0000_s760910" name="Equation" r:id="rId23" imgW="3911400" imgH="977760" progId="Equation.DSMT4">
                  <p:embed/>
                </p:oleObj>
              </mc:Choice>
              <mc:Fallback>
                <p:oleObj name="Equation" r:id="rId23" imgW="3911400" imgH="977760" progId="Equation.DSMT4">
                  <p:embed/>
                  <p:pic>
                    <p:nvPicPr>
                      <p:cNvPr id="0" name="Picture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94622" y="4176214"/>
                        <a:ext cx="1584867" cy="39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8" name="Straight Arrow Connector 37"/>
          <p:cNvCxnSpPr/>
          <p:nvPr/>
        </p:nvCxnSpPr>
        <p:spPr bwMode="auto">
          <a:xfrm>
            <a:off x="7779224" y="4612943"/>
            <a:ext cx="13648" cy="46402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p:nvPr/>
        </p:nvCxnSpPr>
        <p:spPr bwMode="auto">
          <a:xfrm flipH="1">
            <a:off x="4135272" y="3220872"/>
            <a:ext cx="1542197" cy="64144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aphicFrame>
        <p:nvGraphicFramePr>
          <p:cNvPr id="495619" name="Object 3"/>
          <p:cNvGraphicFramePr>
            <a:graphicFrameLocks noChangeAspect="1"/>
          </p:cNvGraphicFramePr>
          <p:nvPr/>
        </p:nvGraphicFramePr>
        <p:xfrm>
          <a:off x="5587120" y="1593693"/>
          <a:ext cx="3416300" cy="1270000"/>
        </p:xfrm>
        <a:graphic>
          <a:graphicData uri="http://schemas.openxmlformats.org/presentationml/2006/ole">
            <mc:AlternateContent xmlns:mc="http://schemas.openxmlformats.org/markup-compatibility/2006">
              <mc:Choice xmlns:v="urn:schemas-microsoft-com:vml" Requires="v">
                <p:oleObj spid="_x0000_s495737" name="Equation" r:id="rId3" imgW="3416040" imgH="1269720" progId="Equation.DSMT4">
                  <p:embed/>
                </p:oleObj>
              </mc:Choice>
              <mc:Fallback>
                <p:oleObj name="Equation" r:id="rId3" imgW="3416040" imgH="126972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120" y="1593693"/>
                        <a:ext cx="34163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5"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7"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endCxn id="369" idx="2"/>
          </p:cNvCxnSpPr>
          <p:nvPr/>
        </p:nvCxnSpPr>
        <p:spPr bwMode="auto">
          <a:xfrm flipH="1">
            <a:off x="6043340" y="2306472"/>
            <a:ext cx="835132" cy="172914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25" name="Picture 24">
            <a:extLst>
              <a:ext uri="{FF2B5EF4-FFF2-40B4-BE49-F238E27FC236}">
                <a16:creationId xmlns:a16="http://schemas.microsoft.com/office/drawing/2014/main" id="{76C5E4A1-9246-4D2C-9945-8776000DB50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0" y="5979506"/>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graphicFrame>
        <p:nvGraphicFramePr>
          <p:cNvPr id="347140" name="Object 4">
            <a:hlinkClick r:id="" action="ppaction://ole?verb=0"/>
          </p:cNvPr>
          <p:cNvGraphicFramePr>
            <a:graphicFrameLocks/>
          </p:cNvGraphicFramePr>
          <p:nvPr/>
        </p:nvGraphicFramePr>
        <p:xfrm>
          <a:off x="1008640" y="4224049"/>
          <a:ext cx="1674812" cy="363537"/>
        </p:xfrm>
        <a:graphic>
          <a:graphicData uri="http://schemas.openxmlformats.org/presentationml/2006/ole">
            <mc:AlternateContent xmlns:mc="http://schemas.openxmlformats.org/markup-compatibility/2006">
              <mc:Choice xmlns:v="urn:schemas-microsoft-com:vml" Requires="v">
                <p:oleObj spid="_x0000_s470501" name="Equation" r:id="rId4" imgW="1688760" imgH="380880" progId="Equation.DSMT4">
                  <p:embed/>
                </p:oleObj>
              </mc:Choice>
              <mc:Fallback>
                <p:oleObj name="Equation" r:id="rId4" imgW="1688760" imgH="380880" progId="Equation.DSMT4">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40" y="4224049"/>
                        <a:ext cx="16748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graphicFrame>
        <p:nvGraphicFramePr>
          <p:cNvPr id="470022" name="Object 6"/>
          <p:cNvGraphicFramePr>
            <a:graphicFrameLocks noChangeAspect="1"/>
          </p:cNvGraphicFramePr>
          <p:nvPr/>
        </p:nvGraphicFramePr>
        <p:xfrm>
          <a:off x="891931" y="5115657"/>
          <a:ext cx="1498600" cy="800100"/>
        </p:xfrm>
        <a:graphic>
          <a:graphicData uri="http://schemas.openxmlformats.org/presentationml/2006/ole">
            <mc:AlternateContent xmlns:mc="http://schemas.openxmlformats.org/markup-compatibility/2006">
              <mc:Choice xmlns:v="urn:schemas-microsoft-com:vml" Requires="v">
                <p:oleObj spid="_x0000_s470502" name="Equation" r:id="rId6" imgW="1498320" imgH="799920" progId="Equation.DSMT4">
                  <p:embed/>
                </p:oleObj>
              </mc:Choice>
              <mc:Fallback>
                <p:oleObj name="Equation" r:id="rId6" imgW="1498320" imgH="79992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931" y="5115657"/>
                        <a:ext cx="14986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23" name="Object 7"/>
          <p:cNvGraphicFramePr>
            <a:graphicFrameLocks noChangeAspect="1"/>
          </p:cNvGraphicFramePr>
          <p:nvPr>
            <p:extLst>
              <p:ext uri="{D42A27DB-BD31-4B8C-83A1-F6EECF244321}">
                <p14:modId xmlns:p14="http://schemas.microsoft.com/office/powerpoint/2010/main" val="1490279243"/>
              </p:ext>
            </p:extLst>
          </p:nvPr>
        </p:nvGraphicFramePr>
        <p:xfrm>
          <a:off x="3017838" y="4640263"/>
          <a:ext cx="2984500" cy="1625600"/>
        </p:xfrm>
        <a:graphic>
          <a:graphicData uri="http://schemas.openxmlformats.org/presentationml/2006/ole">
            <mc:AlternateContent xmlns:mc="http://schemas.openxmlformats.org/markup-compatibility/2006">
              <mc:Choice xmlns:v="urn:schemas-microsoft-com:vml" Requires="v">
                <p:oleObj spid="_x0000_s470503" name="Equation" r:id="rId8" imgW="2984400" imgH="1625400" progId="Equation.DSMT4">
                  <p:embed/>
                </p:oleObj>
              </mc:Choice>
              <mc:Fallback>
                <p:oleObj name="Equation" r:id="rId8" imgW="2984400" imgH="1625400" progId="Equation.DSMT4">
                  <p:embed/>
                  <p:pic>
                    <p:nvPicPr>
                      <p:cNvPr id="0" name="Picture 7"/>
                      <p:cNvPicPr>
                        <a:picLocks noChangeAspect="1" noChangeArrowheads="1"/>
                      </p:cNvPicPr>
                      <p:nvPr/>
                    </p:nvPicPr>
                    <p:blipFill>
                      <a:blip r:embed="rId9"/>
                      <a:srcRect/>
                      <a:stretch>
                        <a:fillRect/>
                      </a:stretch>
                    </p:blipFill>
                    <p:spPr bwMode="auto">
                      <a:xfrm>
                        <a:off x="3017838" y="4640263"/>
                        <a:ext cx="29845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24" name="Object 8"/>
          <p:cNvGraphicFramePr>
            <a:graphicFrameLocks noChangeAspect="1"/>
          </p:cNvGraphicFramePr>
          <p:nvPr>
            <p:extLst>
              <p:ext uri="{D42A27DB-BD31-4B8C-83A1-F6EECF244321}">
                <p14:modId xmlns:p14="http://schemas.microsoft.com/office/powerpoint/2010/main" val="3678983946"/>
              </p:ext>
            </p:extLst>
          </p:nvPr>
        </p:nvGraphicFramePr>
        <p:xfrm>
          <a:off x="7086600" y="5140325"/>
          <a:ext cx="1270000" cy="736600"/>
        </p:xfrm>
        <a:graphic>
          <a:graphicData uri="http://schemas.openxmlformats.org/presentationml/2006/ole">
            <mc:AlternateContent xmlns:mc="http://schemas.openxmlformats.org/markup-compatibility/2006">
              <mc:Choice xmlns:v="urn:schemas-microsoft-com:vml" Requires="v">
                <p:oleObj spid="_x0000_s470504" name="Equation" r:id="rId10" imgW="1269720" imgH="736560" progId="Equation.DSMT4">
                  <p:embed/>
                </p:oleObj>
              </mc:Choice>
              <mc:Fallback>
                <p:oleObj name="Equation" r:id="rId10" imgW="1269720" imgH="736560" progId="Equation.DSMT4">
                  <p:embed/>
                  <p:pic>
                    <p:nvPicPr>
                      <p:cNvPr id="0" name="Picture 8"/>
                      <p:cNvPicPr>
                        <a:picLocks noChangeAspect="1" noChangeArrowheads="1"/>
                      </p:cNvPicPr>
                      <p:nvPr/>
                    </p:nvPicPr>
                    <p:blipFill>
                      <a:blip r:embed="rId11"/>
                      <a:srcRect/>
                      <a:stretch>
                        <a:fillRect/>
                      </a:stretch>
                    </p:blipFill>
                    <p:spPr bwMode="auto">
                      <a:xfrm>
                        <a:off x="7086600" y="5140325"/>
                        <a:ext cx="12700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graphicFrame>
        <p:nvGraphicFramePr>
          <p:cNvPr id="434178" name="Object 2"/>
          <p:cNvGraphicFramePr>
            <a:graphicFrameLocks noChangeAspect="1"/>
          </p:cNvGraphicFramePr>
          <p:nvPr>
            <p:extLst>
              <p:ext uri="{D42A27DB-BD31-4B8C-83A1-F6EECF244321}">
                <p14:modId xmlns:p14="http://schemas.microsoft.com/office/powerpoint/2010/main" val="2178609596"/>
              </p:ext>
            </p:extLst>
          </p:nvPr>
        </p:nvGraphicFramePr>
        <p:xfrm>
          <a:off x="1288921" y="4093214"/>
          <a:ext cx="2423265" cy="785276"/>
        </p:xfrm>
        <a:graphic>
          <a:graphicData uri="http://schemas.openxmlformats.org/presentationml/2006/ole">
            <mc:AlternateContent xmlns:mc="http://schemas.openxmlformats.org/markup-compatibility/2006">
              <mc:Choice xmlns:v="urn:schemas-microsoft-com:vml" Requires="v">
                <p:oleObj spid="_x0000_s435026" name="Equation" r:id="rId3" imgW="1955520" imgH="825480" progId="Equation.DSMT4">
                  <p:embed/>
                </p:oleObj>
              </mc:Choice>
              <mc:Fallback>
                <p:oleObj name="Equation" r:id="rId3" imgW="1955520" imgH="825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921" y="4093214"/>
                        <a:ext cx="2423265" cy="785276"/>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34179" name="Object 3"/>
          <p:cNvGraphicFramePr>
            <a:graphicFrameLocks noChangeAspect="1"/>
          </p:cNvGraphicFramePr>
          <p:nvPr>
            <p:extLst>
              <p:ext uri="{D42A27DB-BD31-4B8C-83A1-F6EECF244321}">
                <p14:modId xmlns:p14="http://schemas.microsoft.com/office/powerpoint/2010/main" val="3629433484"/>
              </p:ext>
            </p:extLst>
          </p:nvPr>
        </p:nvGraphicFramePr>
        <p:xfrm>
          <a:off x="1293038" y="2893952"/>
          <a:ext cx="1507115" cy="707887"/>
        </p:xfrm>
        <a:graphic>
          <a:graphicData uri="http://schemas.openxmlformats.org/presentationml/2006/ole">
            <mc:AlternateContent xmlns:mc="http://schemas.openxmlformats.org/markup-compatibility/2006">
              <mc:Choice xmlns:v="urn:schemas-microsoft-com:vml" Requires="v">
                <p:oleObj spid="_x0000_s435027" name="Equation" r:id="rId5" imgW="1676160" imgH="787320" progId="Equation.DSMT4">
                  <p:embed/>
                </p:oleObj>
              </mc:Choice>
              <mc:Fallback>
                <p:oleObj name="Equation" r:id="rId5" imgW="1676160" imgH="7873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038" y="2893952"/>
                        <a:ext cx="1507115" cy="707887"/>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34181" name="Object 5"/>
          <p:cNvGraphicFramePr>
            <a:graphicFrameLocks noChangeAspect="1"/>
          </p:cNvGraphicFramePr>
          <p:nvPr>
            <p:extLst>
              <p:ext uri="{D42A27DB-BD31-4B8C-83A1-F6EECF244321}">
                <p14:modId xmlns:p14="http://schemas.microsoft.com/office/powerpoint/2010/main" val="1146783326"/>
              </p:ext>
            </p:extLst>
          </p:nvPr>
        </p:nvGraphicFramePr>
        <p:xfrm>
          <a:off x="7714909" y="2452563"/>
          <a:ext cx="863600" cy="419100"/>
        </p:xfrm>
        <a:graphic>
          <a:graphicData uri="http://schemas.openxmlformats.org/presentationml/2006/ole">
            <mc:AlternateContent xmlns:mc="http://schemas.openxmlformats.org/markup-compatibility/2006">
              <mc:Choice xmlns:v="urn:schemas-microsoft-com:vml" Requires="v">
                <p:oleObj spid="_x0000_s435028" name="Equation" r:id="rId7" imgW="863280" imgH="419040" progId="Equation.DSMT4">
                  <p:embed/>
                </p:oleObj>
              </mc:Choice>
              <mc:Fallback>
                <p:oleObj name="Equation" r:id="rId7" imgW="863280" imgH="41904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4909" y="2452563"/>
                        <a:ext cx="863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685375897"/>
              </p:ext>
            </p:extLst>
          </p:nvPr>
        </p:nvGraphicFramePr>
        <p:xfrm>
          <a:off x="7715458" y="3426638"/>
          <a:ext cx="1168400" cy="914400"/>
        </p:xfrm>
        <a:graphic>
          <a:graphicData uri="http://schemas.openxmlformats.org/presentationml/2006/ole">
            <mc:AlternateContent xmlns:mc="http://schemas.openxmlformats.org/markup-compatibility/2006">
              <mc:Choice xmlns:v="urn:schemas-microsoft-com:vml" Requires="v">
                <p:oleObj spid="_x0000_s435029" name="Equation" r:id="rId9" imgW="1168200" imgH="914400" progId="Equation.DSMT4">
                  <p:embed/>
                </p:oleObj>
              </mc:Choice>
              <mc:Fallback>
                <p:oleObj name="Equation" r:id="rId9" imgW="1168200" imgH="9144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458" y="3426638"/>
                        <a:ext cx="11684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34183" name="Object 7">
            <a:hlinkClick r:id="" action="ppaction://ole?verb=0"/>
          </p:cNvPr>
          <p:cNvGraphicFramePr>
            <a:graphicFrameLocks/>
          </p:cNvGraphicFramePr>
          <p:nvPr>
            <p:extLst>
              <p:ext uri="{D42A27DB-BD31-4B8C-83A1-F6EECF244321}">
                <p14:modId xmlns:p14="http://schemas.microsoft.com/office/powerpoint/2010/main" val="3537967309"/>
              </p:ext>
            </p:extLst>
          </p:nvPr>
        </p:nvGraphicFramePr>
        <p:xfrm>
          <a:off x="1330418" y="5642523"/>
          <a:ext cx="2278062" cy="444500"/>
        </p:xfrm>
        <a:graphic>
          <a:graphicData uri="http://schemas.openxmlformats.org/presentationml/2006/ole">
            <mc:AlternateContent xmlns:mc="http://schemas.openxmlformats.org/markup-compatibility/2006">
              <mc:Choice xmlns:v="urn:schemas-microsoft-com:vml" Requires="v">
                <p:oleObj spid="_x0000_s435030" name="Equation" r:id="rId11" imgW="2286000" imgH="457200" progId="Equation.DSMT4">
                  <p:embed/>
                </p:oleObj>
              </mc:Choice>
              <mc:Fallback>
                <p:oleObj name="Equation" r:id="rId11" imgW="2286000" imgH="457200" progId="Equation.DSMT4">
                  <p:embed/>
                  <p:pic>
                    <p:nvPicPr>
                      <p:cNvPr id="0" name="Picture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0418" y="5642523"/>
                        <a:ext cx="227806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7">
            <a:hlinkClick r:id="" action="ppaction://ole?verb=0"/>
          </p:cNvPr>
          <p:cNvGraphicFramePr>
            <a:graphicFrameLocks/>
          </p:cNvGraphicFramePr>
          <p:nvPr>
            <p:extLst>
              <p:ext uri="{D42A27DB-BD31-4B8C-83A1-F6EECF244321}">
                <p14:modId xmlns:p14="http://schemas.microsoft.com/office/powerpoint/2010/main" val="3955138153"/>
              </p:ext>
            </p:extLst>
          </p:nvPr>
        </p:nvGraphicFramePr>
        <p:xfrm>
          <a:off x="7714909" y="5115308"/>
          <a:ext cx="1163637" cy="420688"/>
        </p:xfrm>
        <a:graphic>
          <a:graphicData uri="http://schemas.openxmlformats.org/presentationml/2006/ole">
            <mc:AlternateContent xmlns:mc="http://schemas.openxmlformats.org/markup-compatibility/2006">
              <mc:Choice xmlns:v="urn:schemas-microsoft-com:vml" Requires="v">
                <p:oleObj spid="_x0000_s435031" name="Equation" r:id="rId13" imgW="1168200" imgH="431640" progId="Equation.DSMT4">
                  <p:embed/>
                </p:oleObj>
              </mc:Choice>
              <mc:Fallback>
                <p:oleObj name="Equation" r:id="rId13" imgW="1168200" imgH="43164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4909" y="5115308"/>
                        <a:ext cx="1163637"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032" name="Equation" r:id="rId15" imgW="533160" imgH="342720" progId="Equation.DSMT4">
                  <p:embed/>
                </p:oleObj>
              </mc:Choice>
              <mc:Fallback>
                <p:oleObj name="Equation" r:id="rId15" imgW="533160" imgH="342720" progId="Equation.DSMT4">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a:t>
            </a:r>
            <a:r>
              <a:rPr lang="en-US" sz="2500" i="1" dirty="0">
                <a:solidFill>
                  <a:schemeClr val="accent4"/>
                </a:solidFill>
              </a:rPr>
              <a:t>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4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2.5E-6 -4.82886E-6 L -0.49167 -4.82886E-6 " pathEditMode="relative" rAng="0" ptsTypes="AA">
                                      <p:cBhvr>
                                        <p:cTn id="14" dur="500" fill="hold"/>
                                        <p:tgtEl>
                                          <p:spTgt spid="434181"/>
                                        </p:tgtEl>
                                        <p:attrNameLst>
                                          <p:attrName>ppt_x</p:attrName>
                                          <p:attrName>ppt_y</p:attrName>
                                        </p:attrNameLst>
                                      </p:cBhvr>
                                      <p:rCtr x="-246"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4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2.5E-6 8.78816E-7 L -0.48525 8.78816E-7 " pathEditMode="relative" rAng="0" ptsTypes="AA">
                                      <p:cBhvr>
                                        <p:cTn id="30" dur="500" fill="hold"/>
                                        <p:tgtEl>
                                          <p:spTgt spid="8"/>
                                        </p:tgtEl>
                                        <p:attrNameLst>
                                          <p:attrName>ppt_x</p:attrName>
                                          <p:attrName>ppt_y</p:attrName>
                                        </p:attrNameLst>
                                      </p:cBhvr>
                                      <p:rCtr x="-243"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41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2.5E-6 -2.03515E-7 L -0.48837 -2.03515E-7 " pathEditMode="relative" rAng="0" ptsTypes="AA">
                                      <p:cBhvr>
                                        <p:cTn id="46" dur="500" fill="hold"/>
                                        <p:tgtEl>
                                          <p:spTgt spid="10"/>
                                        </p:tgtEl>
                                        <p:attrNameLst>
                                          <p:attrName>ppt_x</p:attrName>
                                          <p:attrName>ppt_y</p:attrName>
                                        </p:attrNameLst>
                                      </p:cBhvr>
                                      <p:rCtr x="-244" y="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graphicFrame>
        <p:nvGraphicFramePr>
          <p:cNvPr id="242692" name="Object 4">
            <a:hlinkClick r:id="" action="ppaction://ole?verb=0"/>
          </p:cNvPr>
          <p:cNvGraphicFramePr>
            <a:graphicFrameLocks/>
          </p:cNvGraphicFramePr>
          <p:nvPr/>
        </p:nvGraphicFramePr>
        <p:xfrm>
          <a:off x="287338" y="3517900"/>
          <a:ext cx="3386137" cy="793750"/>
        </p:xfrm>
        <a:graphic>
          <a:graphicData uri="http://schemas.openxmlformats.org/presentationml/2006/ole">
            <mc:AlternateContent xmlns:mc="http://schemas.openxmlformats.org/markup-compatibility/2006">
              <mc:Choice xmlns:v="urn:schemas-microsoft-com:vml" Requires="v">
                <p:oleObj spid="_x0000_s243283" name="Equation" r:id="rId4" imgW="3403440" imgH="812520" progId="Equation.DSMT4">
                  <p:embed/>
                </p:oleObj>
              </mc:Choice>
              <mc:Fallback>
                <p:oleObj name="Equation" r:id="rId4" imgW="3403440" imgH="812520" progId="Equation.DSMT4">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3517900"/>
                        <a:ext cx="3386137"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3" name="Object 5">
            <a:hlinkClick r:id="" action="ppaction://ole?verb=0"/>
          </p:cNvPr>
          <p:cNvGraphicFramePr>
            <a:graphicFrameLocks/>
          </p:cNvGraphicFramePr>
          <p:nvPr/>
        </p:nvGraphicFramePr>
        <p:xfrm>
          <a:off x="236538" y="4783138"/>
          <a:ext cx="2665412" cy="842962"/>
        </p:xfrm>
        <a:graphic>
          <a:graphicData uri="http://schemas.openxmlformats.org/presentationml/2006/ole">
            <mc:AlternateContent xmlns:mc="http://schemas.openxmlformats.org/markup-compatibility/2006">
              <mc:Choice xmlns:v="urn:schemas-microsoft-com:vml" Requires="v">
                <p:oleObj spid="_x0000_s243284" name="Equation" r:id="rId6" imgW="2679480" imgH="876240" progId="Equation.DSMT4">
                  <p:embed/>
                </p:oleObj>
              </mc:Choice>
              <mc:Fallback>
                <p:oleObj name="Equation" r:id="rId6" imgW="2679480" imgH="876240" progId="Equation.DSMT4">
                  <p:embed/>
                  <p:pic>
                    <p:nvPicPr>
                      <p:cNvPr id="0" name="Picture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38" y="4783138"/>
                        <a:ext cx="2665412"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4" name="Object 6">
            <a:hlinkClick r:id="" action="ppaction://ole?verb=0"/>
          </p:cNvPr>
          <p:cNvGraphicFramePr>
            <a:graphicFrameLocks/>
          </p:cNvGraphicFramePr>
          <p:nvPr/>
        </p:nvGraphicFramePr>
        <p:xfrm>
          <a:off x="238125" y="2336800"/>
          <a:ext cx="2455863" cy="709613"/>
        </p:xfrm>
        <a:graphic>
          <a:graphicData uri="http://schemas.openxmlformats.org/presentationml/2006/ole">
            <mc:AlternateContent xmlns:mc="http://schemas.openxmlformats.org/markup-compatibility/2006">
              <mc:Choice xmlns:v="urn:schemas-microsoft-com:vml" Requires="v">
                <p:oleObj spid="_x0000_s243285" name="Equation" r:id="rId8" imgW="2476440" imgH="736560" progId="Equation.DSMT4">
                  <p:embed/>
                </p:oleObj>
              </mc:Choice>
              <mc:Fallback>
                <p:oleObj name="Equation" r:id="rId8" imgW="2476440" imgH="736560" progId="Equation.DSMT4">
                  <p:embed/>
                  <p:pic>
                    <p:nvPicPr>
                      <p:cNvPr id="0" name="Picture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25" y="2336800"/>
                        <a:ext cx="2455863"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5" name="Object 7">
            <a:hlinkClick r:id="" action="ppaction://ole?verb=0"/>
          </p:cNvPr>
          <p:cNvGraphicFramePr>
            <a:graphicFrameLocks/>
          </p:cNvGraphicFramePr>
          <p:nvPr/>
        </p:nvGraphicFramePr>
        <p:xfrm>
          <a:off x="250825" y="6097588"/>
          <a:ext cx="2152650" cy="461962"/>
        </p:xfrm>
        <a:graphic>
          <a:graphicData uri="http://schemas.openxmlformats.org/presentationml/2006/ole">
            <mc:AlternateContent xmlns:mc="http://schemas.openxmlformats.org/markup-compatibility/2006">
              <mc:Choice xmlns:v="urn:schemas-microsoft-com:vml" Requires="v">
                <p:oleObj spid="_x0000_s243286" name="Equation" r:id="rId10" imgW="2171520" imgH="482400" progId="Equation.DSMT4">
                  <p:embed/>
                </p:oleObj>
              </mc:Choice>
              <mc:Fallback>
                <p:oleObj name="Equation" r:id="rId10" imgW="2171520" imgH="482400" progId="Equation.DSMT4">
                  <p:embed/>
                  <p:pic>
                    <p:nvPicPr>
                      <p:cNvPr id="0" name="Picture 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6097588"/>
                        <a:ext cx="21526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7" name="Object 9">
            <a:hlinkClick r:id="" action="ppaction://ole?verb=0"/>
          </p:cNvPr>
          <p:cNvGraphicFramePr>
            <a:graphicFrameLocks/>
          </p:cNvGraphicFramePr>
          <p:nvPr/>
        </p:nvGraphicFramePr>
        <p:xfrm>
          <a:off x="6505575" y="6237288"/>
          <a:ext cx="1347788" cy="438150"/>
        </p:xfrm>
        <a:graphic>
          <a:graphicData uri="http://schemas.openxmlformats.org/presentationml/2006/ole">
            <mc:AlternateContent xmlns:mc="http://schemas.openxmlformats.org/markup-compatibility/2006">
              <mc:Choice xmlns:v="urn:schemas-microsoft-com:vml" Requires="v">
                <p:oleObj spid="_x0000_s243287" name="Equation" r:id="rId12" imgW="1358640" imgH="457200" progId="Equation.DSMT4">
                  <p:embed/>
                </p:oleObj>
              </mc:Choice>
              <mc:Fallback>
                <p:oleObj name="Equation" r:id="rId12" imgW="1358640" imgH="457200" progId="Equation.DSMT4">
                  <p:embed/>
                  <p:pic>
                    <p:nvPicPr>
                      <p:cNvPr id="0" name="Picture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5575" y="6237288"/>
                        <a:ext cx="1347788"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2698" name="Picture 10"/>
          <p:cNvPicPr>
            <a:picLocks noChangeAspect="1" noChangeArrowheads="1"/>
          </p:cNvPicPr>
          <p:nvPr/>
        </p:nvPicPr>
        <p:blipFill>
          <a:blip r:embed="rId14"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15"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p:cNvPicPr>
            <a:picLocks noChangeAspect="1" noChangeArrowheads="1"/>
          </p:cNvPicPr>
          <p:nvPr/>
        </p:nvPicPr>
        <p:blipFill>
          <a:blip r:embed="rId16"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298825"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dirty="0"/>
              <a:t>Sharp-Crested Weir</a:t>
            </a:r>
          </a:p>
        </p:txBody>
      </p:sp>
      <p:sp>
        <p:nvSpPr>
          <p:cNvPr id="242702" name="Rectangle 14"/>
          <p:cNvSpPr>
            <a:spLocks noChangeArrowheads="1"/>
          </p:cNvSpPr>
          <p:nvPr/>
        </p:nvSpPr>
        <p:spPr bwMode="auto">
          <a:xfrm>
            <a:off x="0" y="2919413"/>
            <a:ext cx="2509838"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V-Notch Weir</a:t>
            </a:r>
          </a:p>
        </p:txBody>
      </p:sp>
      <p:sp>
        <p:nvSpPr>
          <p:cNvPr id="242703" name="Rectangle 15"/>
          <p:cNvSpPr>
            <a:spLocks noChangeArrowheads="1"/>
          </p:cNvSpPr>
          <p:nvPr/>
        </p:nvSpPr>
        <p:spPr bwMode="auto">
          <a:xfrm>
            <a:off x="0" y="4149725"/>
            <a:ext cx="3336925"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Broad-Crested Weir</a:t>
            </a:r>
          </a:p>
        </p:txBody>
      </p:sp>
      <p:sp>
        <p:nvSpPr>
          <p:cNvPr id="242705" name="Rectangle 17"/>
          <p:cNvSpPr>
            <a:spLocks noChangeArrowheads="1"/>
          </p:cNvSpPr>
          <p:nvPr/>
        </p:nvSpPr>
        <p:spPr bwMode="auto">
          <a:xfrm>
            <a:off x="0" y="5380038"/>
            <a:ext cx="3367088"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Sluice Gate (orifice)</a:t>
            </a:r>
          </a:p>
        </p:txBody>
      </p:sp>
      <p:pic>
        <p:nvPicPr>
          <p:cNvPr id="242706" name="Picture 18"/>
          <p:cNvPicPr>
            <a:picLocks noChangeAspect="1" noChangeArrowheads="1"/>
          </p:cNvPicPr>
          <p:nvPr/>
        </p:nvPicPr>
        <p:blipFill>
          <a:blip r:embed="rId17"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4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564091" y="1781864"/>
            <a:ext cx="6082573"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564091" y="2873564"/>
            <a:ext cx="6216766" cy="523220"/>
          </a:xfrm>
          <a:prstGeom prst="rect">
            <a:avLst/>
          </a:prstGeom>
          <a:noFill/>
        </p:spPr>
        <p:txBody>
          <a:bodyPr wrap="none" rtlCol="0">
            <a:spAutoFit/>
          </a:bodyPr>
          <a:lstStyle/>
          <a:p>
            <a:r>
              <a:rPr lang="en-US" dirty="0"/>
              <a:t>Concentration of the chemical in the plant</a:t>
            </a:r>
          </a:p>
        </p:txBody>
      </p:sp>
      <p:sp>
        <p:nvSpPr>
          <p:cNvPr id="6" name="TextBox 5"/>
          <p:cNvSpPr txBox="1"/>
          <p:nvPr/>
        </p:nvSpPr>
        <p:spPr>
          <a:xfrm>
            <a:off x="2564091" y="4287585"/>
            <a:ext cx="6579909" cy="954107"/>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2564091" y="5421410"/>
            <a:ext cx="6044970" cy="954107"/>
          </a:xfrm>
          <a:prstGeom prst="rect">
            <a:avLst/>
          </a:prstGeom>
          <a:noFill/>
        </p:spPr>
        <p:txBody>
          <a:bodyPr wrap="square" rtlCol="0">
            <a:spAutoFit/>
          </a:bodyPr>
          <a:lstStyle/>
          <a:p>
            <a:r>
              <a:rPr lang="en-US" dirty="0"/>
              <a:t>Is the plant concentration constant as the plant flow rate changes?</a:t>
            </a:r>
          </a:p>
        </p:txBody>
      </p:sp>
      <p:sp>
        <p:nvSpPr>
          <p:cNvPr id="8" name="Freeform 7"/>
          <p:cNvSpPr/>
          <p:nvPr/>
        </p:nvSpPr>
        <p:spPr bwMode="auto">
          <a:xfrm>
            <a:off x="1670756" y="4989689"/>
            <a:ext cx="918633" cy="1044222"/>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34852" name="Object 4"/>
          <p:cNvGraphicFramePr>
            <a:graphicFrameLocks noChangeAspect="1"/>
          </p:cNvGraphicFramePr>
          <p:nvPr/>
        </p:nvGraphicFramePr>
        <p:xfrm>
          <a:off x="238848" y="1819564"/>
          <a:ext cx="2298700" cy="4165600"/>
        </p:xfrm>
        <a:graphic>
          <a:graphicData uri="http://schemas.openxmlformats.org/presentationml/2006/ole">
            <mc:AlternateContent xmlns:mc="http://schemas.openxmlformats.org/markup-compatibility/2006">
              <mc:Choice xmlns:v="urn:schemas-microsoft-com:vml" Requires="v">
                <p:oleObj spid="_x0000_s334970" name="Equation" r:id="rId4" imgW="2298600" imgH="4165560" progId="Equation.DSMT4">
                  <p:embed/>
                </p:oleObj>
              </mc:Choice>
              <mc:Fallback>
                <p:oleObj name="Equation" r:id="rId4" imgW="2298600" imgH="416556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848" y="1819564"/>
                        <a:ext cx="2298700" cy="4165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graphicFrame>
        <p:nvGraphicFramePr>
          <p:cNvPr id="492546" name="Object 2"/>
          <p:cNvGraphicFramePr>
            <a:graphicFrameLocks noChangeAspect="1"/>
          </p:cNvGraphicFramePr>
          <p:nvPr/>
        </p:nvGraphicFramePr>
        <p:xfrm>
          <a:off x="266556" y="1943677"/>
          <a:ext cx="2298700" cy="850900"/>
        </p:xfrm>
        <a:graphic>
          <a:graphicData uri="http://schemas.openxmlformats.org/presentationml/2006/ole">
            <mc:AlternateContent xmlns:mc="http://schemas.openxmlformats.org/markup-compatibility/2006">
              <mc:Choice xmlns:v="urn:schemas-microsoft-com:vml" Requires="v">
                <p:oleObj spid="_x0000_s493022" name="Equation" r:id="rId3" imgW="2298600" imgH="850680" progId="Equation.DSMT4">
                  <p:embed/>
                </p:oleObj>
              </mc:Choice>
              <mc:Fallback>
                <p:oleObj name="Equation" r:id="rId3" imgW="2298600" imgH="8506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56" y="1943677"/>
                        <a:ext cx="22987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
          <p:cNvGraphicFramePr>
            <a:graphicFrameLocks noChangeAspect="1"/>
          </p:cNvGraphicFramePr>
          <p:nvPr/>
        </p:nvGraphicFramePr>
        <p:xfrm>
          <a:off x="566738" y="3122613"/>
          <a:ext cx="1625600" cy="838200"/>
        </p:xfrm>
        <a:graphic>
          <a:graphicData uri="http://schemas.openxmlformats.org/presentationml/2006/ole">
            <mc:AlternateContent xmlns:mc="http://schemas.openxmlformats.org/markup-compatibility/2006">
              <mc:Choice xmlns:v="urn:schemas-microsoft-com:vml" Requires="v">
                <p:oleObj spid="_x0000_s493023" name="Equation" r:id="rId5" imgW="1625400" imgH="838080" progId="Equation.DSMT4">
                  <p:embed/>
                </p:oleObj>
              </mc:Choice>
              <mc:Fallback>
                <p:oleObj name="Equation" r:id="rId5" imgW="1625400" imgH="8380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3122613"/>
                        <a:ext cx="16256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graphicFrame>
        <p:nvGraphicFramePr>
          <p:cNvPr id="6" name="Object 2"/>
          <p:cNvGraphicFramePr>
            <a:graphicFrameLocks noChangeAspect="1"/>
          </p:cNvGraphicFramePr>
          <p:nvPr>
            <p:extLst>
              <p:ext uri="{D42A27DB-BD31-4B8C-83A1-F6EECF244321}">
                <p14:modId xmlns:p14="http://schemas.microsoft.com/office/powerpoint/2010/main" val="505749708"/>
              </p:ext>
            </p:extLst>
          </p:nvPr>
        </p:nvGraphicFramePr>
        <p:xfrm>
          <a:off x="-1340282" y="4385975"/>
          <a:ext cx="914400" cy="381000"/>
        </p:xfrm>
        <a:graphic>
          <a:graphicData uri="http://schemas.openxmlformats.org/presentationml/2006/ole">
            <mc:AlternateContent xmlns:mc="http://schemas.openxmlformats.org/markup-compatibility/2006">
              <mc:Choice xmlns:v="urn:schemas-microsoft-com:vml" Requires="v">
                <p:oleObj spid="_x0000_s493024" name="Equation" r:id="rId7" imgW="914400" imgH="380880" progId="Equation.DSMT4">
                  <p:embed/>
                </p:oleObj>
              </mc:Choice>
              <mc:Fallback>
                <p:oleObj name="Equation" r:id="rId7" imgW="914400" imgH="3808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0282" y="4385975"/>
                        <a:ext cx="9144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graphicFrame>
        <p:nvGraphicFramePr>
          <p:cNvPr id="492549" name="Object 5"/>
          <p:cNvGraphicFramePr>
            <a:graphicFrameLocks noChangeAspect="1"/>
          </p:cNvGraphicFramePr>
          <p:nvPr/>
        </p:nvGraphicFramePr>
        <p:xfrm>
          <a:off x="6374680" y="3549389"/>
          <a:ext cx="1409700" cy="419100"/>
        </p:xfrm>
        <a:graphic>
          <a:graphicData uri="http://schemas.openxmlformats.org/presentationml/2006/ole">
            <mc:AlternateContent xmlns:mc="http://schemas.openxmlformats.org/markup-compatibility/2006">
              <mc:Choice xmlns:v="urn:schemas-microsoft-com:vml" Requires="v">
                <p:oleObj spid="_x0000_s493025" name="Equation" r:id="rId9" imgW="1409400" imgH="419040" progId="Equation.DSMT4">
                  <p:embed/>
                </p:oleObj>
              </mc:Choice>
              <mc:Fallback>
                <p:oleObj name="Equation" r:id="rId9" imgW="1409400" imgH="419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4680" y="3549389"/>
                        <a:ext cx="1409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graphicFrame>
        <p:nvGraphicFramePr>
          <p:cNvPr id="493571" name="Object 3"/>
          <p:cNvGraphicFramePr>
            <a:graphicFrameLocks noChangeAspect="1"/>
          </p:cNvGraphicFramePr>
          <p:nvPr/>
        </p:nvGraphicFramePr>
        <p:xfrm>
          <a:off x="266700" y="1943100"/>
          <a:ext cx="2298700" cy="850900"/>
        </p:xfrm>
        <a:graphic>
          <a:graphicData uri="http://schemas.openxmlformats.org/presentationml/2006/ole">
            <mc:AlternateContent xmlns:mc="http://schemas.openxmlformats.org/markup-compatibility/2006">
              <mc:Choice xmlns:v="urn:schemas-microsoft-com:vml" Requires="v">
                <p:oleObj spid="_x0000_s493927" name="Equation" r:id="rId3" imgW="2298600" imgH="850680" progId="Equation.DSMT4">
                  <p:embed/>
                </p:oleObj>
              </mc:Choice>
              <mc:Fallback>
                <p:oleObj name="Equation" r:id="rId3" imgW="2298600" imgH="8506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943100"/>
                        <a:ext cx="22987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331788" y="3095625"/>
          <a:ext cx="2095500" cy="800100"/>
        </p:xfrm>
        <a:graphic>
          <a:graphicData uri="http://schemas.openxmlformats.org/presentationml/2006/ole">
            <mc:AlternateContent xmlns:mc="http://schemas.openxmlformats.org/markup-compatibility/2006">
              <mc:Choice xmlns:v="urn:schemas-microsoft-com:vml" Requires="v">
                <p:oleObj spid="_x0000_s493928" name="Equation" r:id="rId5" imgW="2095200" imgH="799920" progId="Equation.DSMT4">
                  <p:embed/>
                </p:oleObj>
              </mc:Choice>
              <mc:Fallback>
                <p:oleObj name="Equation" r:id="rId5" imgW="2095200" imgH="7999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88" y="3095625"/>
                        <a:ext cx="2095500" cy="80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7" cstate="print"/>
          <a:srcRect/>
          <a:stretch>
            <a:fillRect/>
          </a:stretch>
        </p:blipFill>
        <p:spPr bwMode="auto">
          <a:xfrm>
            <a:off x="6999143" y="0"/>
            <a:ext cx="2144857" cy="2224835"/>
          </a:xfrm>
          <a:prstGeom prst="rect">
            <a:avLst/>
          </a:prstGeom>
          <a:noFill/>
          <a:ln w="9525">
            <a:noFill/>
            <a:miter lim="800000"/>
            <a:headEnd/>
            <a:tailEnd/>
          </a:ln>
          <a:effectLst/>
        </p:spPr>
      </p:pic>
      <p:graphicFrame>
        <p:nvGraphicFramePr>
          <p:cNvPr id="75" name="Object 3"/>
          <p:cNvGraphicFramePr>
            <a:graphicFrameLocks noChangeAspect="1"/>
          </p:cNvGraphicFramePr>
          <p:nvPr/>
        </p:nvGraphicFramePr>
        <p:xfrm>
          <a:off x="648566" y="4176280"/>
          <a:ext cx="1295400" cy="469900"/>
        </p:xfrm>
        <a:graphic>
          <a:graphicData uri="http://schemas.openxmlformats.org/presentationml/2006/ole">
            <mc:AlternateContent xmlns:mc="http://schemas.openxmlformats.org/markup-compatibility/2006">
              <mc:Choice xmlns:v="urn:schemas-microsoft-com:vml" Requires="v">
                <p:oleObj spid="_x0000_s493929" name="Equation" r:id="rId8" imgW="1295280" imgH="469800" progId="Equation.DSMT4">
                  <p:embed/>
                </p:oleObj>
              </mc:Choice>
              <mc:Fallback>
                <p:oleObj name="Equation" r:id="rId8" imgW="1295280" imgH="469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66" y="4176280"/>
                        <a:ext cx="1295400" cy="469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35.583"/>
  <p:tag name="LATEXADDIN" val="\documentclass{article}&#10;\usepackage{amsmath}&#10;\pagestyle{empty}&#10;\begin{document}&#10;&#10;$$ {h_{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varepsilon }{3.7D} + \frac{5.74}{\mathop{\rm Re}^{0.9}}} \right)} \right]}^2}$$&#10;&#10;&#10;\end{document}"/>
  <p:tag name="IGUANATEXSIZE" val="25"/>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frac{D}{l}} \right)$&#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varepsilon }{3.7D} + \frac{5.74}{\mathop{\rm Re}^{0.9}}} \right)} \right]}^2}$$&#10;&#10;&#10;\end{document}"/>
  <p:tag name="IGUANATEXSIZE" val="25"/>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m{Re}}$$&#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h_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00.278"/>
  <p:tag name="ORIGINALWIDTH" val="853.6191"/>
  <p:tag name="LATEXADDIN" val="\documentclass{article}&#10;\usepackage{amsmath}&#10;\pagestyle{empty}&#10;\begin{document}&#10;&#10;$ h_e = \frac{\left( {{V_{in}} - {V_{out}}} \right)^2}{2g} $&#10;&#10;&#10;\end{document}"/>
  <p:tag name="IGUANATEXSIZE" val="30"/>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 _{vc}}{A_{or}}$$&#10;&#10;&#10;\end{document}"/>
  <p:tag name="IGUANATEXSIZE" val="23"/>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 _{vc}}{A_{or}}\sqrt {2g\Delta h} $$&#10;&#10;\end{document}"/>
  <p:tag name="IGUANATEXSIZE" val="23"/>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 _{in}}\frac{V_{in}^2}{2g} + {h_P} = \frac{p_{out}}{\rho g} + {z_{out}} + {\alpha _{out}}\frac{V_{out}^2}{2g} + {h_T} + {h_L}$$&#10;&#10;&#10;\end{document}"/>
  <p:tag name="IGUANATEXSIZE" val="23"/>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h_{\rm{f}} = {\rm{f}}\frac{8}{g{\pi ^2}}\frac{L{Q^2}}{D^5}$$&#10;&#10;&#10;\end{document}"/>
  <p:tag name="IGUANATEXSIZE" val="25"/>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113711</TotalTime>
  <Words>5384</Words>
  <Application>Microsoft Office PowerPoint</Application>
  <PresentationFormat>On-screen Show (4:3)</PresentationFormat>
  <Paragraphs>981</Paragraphs>
  <Slides>115</Slides>
  <Notes>82</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115</vt:i4>
      </vt:variant>
    </vt:vector>
  </HeadingPairs>
  <TitlesOfParts>
    <vt:vector size="132" baseType="lpstr">
      <vt:lpstr>Baskerville Old Face</vt:lpstr>
      <vt:lpstr>Arial</vt:lpstr>
      <vt:lpstr>Cambria Math</vt:lpstr>
      <vt:lpstr>Symbol</vt:lpstr>
      <vt:lpstr>Century Gothic</vt:lpstr>
      <vt:lpstr>Curlz MT</vt:lpstr>
      <vt:lpstr>Book Antiqua</vt:lpstr>
      <vt:lpstr>Euclid Symbol</vt:lpstr>
      <vt:lpstr>Wingdings</vt:lpstr>
      <vt:lpstr>Monotype Sorts</vt:lpstr>
      <vt:lpstr>Calibri</vt:lpstr>
      <vt:lpstr>Candara</vt:lpstr>
      <vt:lpstr>Times New Roman</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The Challenge of Chemical Metering (Hypochlorinator)</vt:lpstr>
      <vt:lpstr>Hole in a bucket doesn’t give a constant flow rate</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Overview</vt:lpstr>
      <vt:lpstr>AguaClara Technologies</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1586</cp:revision>
  <cp:lastPrinted>2017-09-05T11:56:51Z</cp:lastPrinted>
  <dcterms:created xsi:type="dcterms:W3CDTF">2004-08-17T19:01:02Z</dcterms:created>
  <dcterms:modified xsi:type="dcterms:W3CDTF">2018-01-24T11:10:24Z</dcterms:modified>
</cp:coreProperties>
</file>